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6"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8" r:id="rId11"/>
    <p:sldId id="265" r:id="rId12"/>
    <p:sldId id="266" r:id="rId13"/>
    <p:sldId id="267" r:id="rId14"/>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60" autoAdjust="0"/>
  </p:normalViewPr>
  <p:slideViewPr>
    <p:cSldViewPr>
      <p:cViewPr varScale="1">
        <p:scale>
          <a:sx n="104" d="100"/>
          <a:sy n="104" d="100"/>
        </p:scale>
        <p:origin x="-180"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D44725A-8D67-430B-B33F-422BBF9BDF8C}" type="datetimeFigureOut">
              <a:rPr lang="ru-RU" smtClean="0"/>
              <a:pPr/>
              <a:t>02.12.2015</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E281E17-B6D0-44BD-A4A9-89D9A84A1905}"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BE281E17-B6D0-44BD-A4A9-89D9A84A1905}" type="slidenum">
              <a:rPr lang="ru-RU" smtClean="0"/>
              <a:pPr/>
              <a:t>11</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4" name="Группа 26"/>
          <p:cNvGrpSpPr>
            <a:grpSpLocks/>
          </p:cNvGrpSpPr>
          <p:nvPr/>
        </p:nvGrpSpPr>
        <p:grpSpPr bwMode="auto">
          <a:xfrm>
            <a:off x="571500" y="500063"/>
            <a:ext cx="785813" cy="2714625"/>
            <a:chOff x="571472" y="500042"/>
            <a:chExt cx="785818" cy="2714644"/>
          </a:xfrm>
        </p:grpSpPr>
        <p:sp>
          <p:nvSpPr>
            <p:cNvPr id="5" name="Овал 4"/>
            <p:cNvSpPr/>
            <p:nvPr/>
          </p:nvSpPr>
          <p:spPr>
            <a:xfrm>
              <a:off x="571472" y="500042"/>
              <a:ext cx="785818" cy="785818"/>
            </a:xfrm>
            <a:prstGeom prst="ellipse">
              <a:avLst/>
            </a:prstGeom>
            <a:ln/>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endParaRPr lang="ru-RU"/>
            </a:p>
          </p:txBody>
        </p:sp>
        <p:sp>
          <p:nvSpPr>
            <p:cNvPr id="6" name="Овал 5"/>
            <p:cNvSpPr/>
            <p:nvPr/>
          </p:nvSpPr>
          <p:spPr>
            <a:xfrm>
              <a:off x="642910" y="1428736"/>
              <a:ext cx="571504" cy="571504"/>
            </a:xfrm>
            <a:prstGeom prst="ellipse">
              <a:avLst/>
            </a:prstGeom>
            <a:ln/>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endParaRPr lang="ru-RU"/>
            </a:p>
          </p:txBody>
        </p:sp>
        <p:sp>
          <p:nvSpPr>
            <p:cNvPr id="7" name="Овал 6"/>
            <p:cNvSpPr/>
            <p:nvPr/>
          </p:nvSpPr>
          <p:spPr>
            <a:xfrm>
              <a:off x="714348" y="2214554"/>
              <a:ext cx="428628" cy="428628"/>
            </a:xfrm>
            <a:prstGeom prst="ellipse">
              <a:avLst/>
            </a:prstGeom>
            <a:ln/>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endParaRPr lang="ru-RU"/>
            </a:p>
          </p:txBody>
        </p:sp>
        <p:sp>
          <p:nvSpPr>
            <p:cNvPr id="8" name="Овал 7"/>
            <p:cNvSpPr/>
            <p:nvPr/>
          </p:nvSpPr>
          <p:spPr>
            <a:xfrm>
              <a:off x="714348" y="2857496"/>
              <a:ext cx="357190" cy="357190"/>
            </a:xfrm>
            <a:prstGeom prst="ellipse">
              <a:avLst/>
            </a:prstGeom>
            <a:ln/>
          </p:spPr>
          <p:style>
            <a:lnRef idx="0">
              <a:schemeClr val="accent5"/>
            </a:lnRef>
            <a:fillRef idx="3">
              <a:schemeClr val="accent5"/>
            </a:fillRef>
            <a:effectRef idx="3">
              <a:schemeClr val="accent5"/>
            </a:effectRef>
            <a:fontRef idx="minor">
              <a:schemeClr val="lt1"/>
            </a:fontRef>
          </p:style>
          <p:txBody>
            <a:bodyPr anchor="ctr"/>
            <a:lstStyle/>
            <a:p>
              <a:pPr algn="ctr" fontAlgn="auto">
                <a:spcBef>
                  <a:spcPts val="0"/>
                </a:spcBef>
                <a:spcAft>
                  <a:spcPts val="0"/>
                </a:spcAft>
                <a:defRPr/>
              </a:pPr>
              <a:endParaRPr lang="ru-RU"/>
            </a:p>
          </p:txBody>
        </p:sp>
      </p:grpSp>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9" name="Дата 3"/>
          <p:cNvSpPr>
            <a:spLocks noGrp="1"/>
          </p:cNvSpPr>
          <p:nvPr>
            <p:ph type="dt" sz="half" idx="10"/>
          </p:nvPr>
        </p:nvSpPr>
        <p:spPr/>
        <p:txBody>
          <a:bodyPr/>
          <a:lstStyle>
            <a:lvl1pPr>
              <a:defRPr/>
            </a:lvl1pPr>
          </a:lstStyle>
          <a:p>
            <a:pPr>
              <a:defRPr/>
            </a:pPr>
            <a:fld id="{46931B69-00D1-4A7C-B5D0-DF4EEEC089B3}" type="datetimeFigureOut">
              <a:rPr lang="ru-RU"/>
              <a:pPr>
                <a:defRPr/>
              </a:pPr>
              <a:t>02.12.2015</a:t>
            </a:fld>
            <a:endParaRPr lang="ru-RU"/>
          </a:p>
        </p:txBody>
      </p:sp>
      <p:sp>
        <p:nvSpPr>
          <p:cNvPr id="10" name="Нижний колонтитул 4"/>
          <p:cNvSpPr>
            <a:spLocks noGrp="1"/>
          </p:cNvSpPr>
          <p:nvPr>
            <p:ph type="ftr" sz="quarter" idx="11"/>
          </p:nvPr>
        </p:nvSpPr>
        <p:spPr/>
        <p:txBody>
          <a:bodyPr/>
          <a:lstStyle>
            <a:lvl1pPr>
              <a:defRPr/>
            </a:lvl1pPr>
          </a:lstStyle>
          <a:p>
            <a:pPr>
              <a:defRPr/>
            </a:pPr>
            <a:endParaRPr lang="ru-RU"/>
          </a:p>
        </p:txBody>
      </p:sp>
      <p:sp>
        <p:nvSpPr>
          <p:cNvPr id="11" name="Номер слайда 5"/>
          <p:cNvSpPr>
            <a:spLocks noGrp="1"/>
          </p:cNvSpPr>
          <p:nvPr>
            <p:ph type="sldNum" sz="quarter" idx="12"/>
          </p:nvPr>
        </p:nvSpPr>
        <p:spPr/>
        <p:txBody>
          <a:bodyPr/>
          <a:lstStyle>
            <a:lvl1pPr>
              <a:defRPr/>
            </a:lvl1pPr>
          </a:lstStyle>
          <a:p>
            <a:pPr>
              <a:defRPr/>
            </a:pPr>
            <a:fld id="{980A19DA-D50B-47BA-9EBF-66ED0AFB6129}" type="slidenum">
              <a:rPr lang="ru-RU"/>
              <a:pPr>
                <a:defRPr/>
              </a:pPr>
              <a:t>‹#›</a:t>
            </a:fld>
            <a:endParaRPr lang="ru-RU"/>
          </a:p>
        </p:txBody>
      </p:sp>
    </p:spTree>
  </p:cSld>
  <p:clrMapOvr>
    <a:masterClrMapping/>
  </p:clrMapOvr>
  <p:transition spd="med">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6C69F7E7-6FB7-4752-B1D3-92A1EA79D42A}" type="datetimeFigureOut">
              <a:rPr lang="ru-RU"/>
              <a:pPr>
                <a:defRPr/>
              </a:pPr>
              <a:t>02.12.2015</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5C780C9E-9F33-44CB-BAA0-BC9148E4FE2A}" type="slidenum">
              <a:rPr lang="ru-RU"/>
              <a:pPr>
                <a:defRPr/>
              </a:pPr>
              <a:t>‹#›</a:t>
            </a:fld>
            <a:endParaRPr lang="ru-RU"/>
          </a:p>
        </p:txBody>
      </p:sp>
    </p:spTree>
  </p:cSld>
  <p:clrMapOvr>
    <a:masterClrMapping/>
  </p:clrMapOvr>
  <p:transition spd="med">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4" name="Прямоугольник с двумя скругленными противолежащими углами 3"/>
          <p:cNvSpPr/>
          <p:nvPr/>
        </p:nvSpPr>
        <p:spPr>
          <a:xfrm>
            <a:off x="500063" y="285750"/>
            <a:ext cx="6000750" cy="6286500"/>
          </a:xfrm>
          <a:prstGeom prst="round2DiagRect">
            <a:avLst/>
          </a:prstGeom>
          <a:ln/>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endParaRPr lang="ru-RU"/>
          </a:p>
        </p:txBody>
      </p:sp>
      <p:grpSp>
        <p:nvGrpSpPr>
          <p:cNvPr id="5" name="Группа 27"/>
          <p:cNvGrpSpPr>
            <a:grpSpLocks/>
          </p:cNvGrpSpPr>
          <p:nvPr/>
        </p:nvGrpSpPr>
        <p:grpSpPr bwMode="auto">
          <a:xfrm>
            <a:off x="142875" y="500063"/>
            <a:ext cx="214313" cy="5929312"/>
            <a:chOff x="142844" y="500042"/>
            <a:chExt cx="214314" cy="5929354"/>
          </a:xfrm>
        </p:grpSpPr>
        <p:sp>
          <p:nvSpPr>
            <p:cNvPr id="6" name="Овал 5"/>
            <p:cNvSpPr/>
            <p:nvPr/>
          </p:nvSpPr>
          <p:spPr>
            <a:xfrm>
              <a:off x="142844" y="6215082"/>
              <a:ext cx="214314" cy="214314"/>
            </a:xfrm>
            <a:prstGeom prst="ellipse">
              <a:avLst/>
            </a:prstGeom>
            <a:ln/>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endParaRPr lang="ru-RU"/>
            </a:p>
          </p:txBody>
        </p:sp>
        <p:sp>
          <p:nvSpPr>
            <p:cNvPr id="7" name="Овал 6"/>
            <p:cNvSpPr/>
            <p:nvPr/>
          </p:nvSpPr>
          <p:spPr>
            <a:xfrm>
              <a:off x="142844" y="500042"/>
              <a:ext cx="214314" cy="214314"/>
            </a:xfrm>
            <a:prstGeom prst="ellipse">
              <a:avLst/>
            </a:prstGeom>
            <a:ln/>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endParaRPr lang="ru-RU"/>
            </a:p>
          </p:txBody>
        </p:sp>
        <p:sp>
          <p:nvSpPr>
            <p:cNvPr id="8" name="Овал 7"/>
            <p:cNvSpPr/>
            <p:nvPr/>
          </p:nvSpPr>
          <p:spPr>
            <a:xfrm>
              <a:off x="142844" y="3357562"/>
              <a:ext cx="214314" cy="214314"/>
            </a:xfrm>
            <a:prstGeom prst="ellipse">
              <a:avLst/>
            </a:prstGeom>
            <a:ln/>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endParaRPr lang="ru-RU"/>
            </a:p>
          </p:txBody>
        </p:sp>
        <p:sp>
          <p:nvSpPr>
            <p:cNvPr id="9" name="Овал 8"/>
            <p:cNvSpPr/>
            <p:nvPr/>
          </p:nvSpPr>
          <p:spPr>
            <a:xfrm>
              <a:off x="142844" y="4071942"/>
              <a:ext cx="214314" cy="214314"/>
            </a:xfrm>
            <a:prstGeom prst="ellipse">
              <a:avLst/>
            </a:prstGeom>
            <a:ln/>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endParaRPr lang="ru-RU"/>
            </a:p>
          </p:txBody>
        </p:sp>
        <p:sp>
          <p:nvSpPr>
            <p:cNvPr id="10" name="Овал 9"/>
            <p:cNvSpPr/>
            <p:nvPr/>
          </p:nvSpPr>
          <p:spPr>
            <a:xfrm>
              <a:off x="142844" y="1142984"/>
              <a:ext cx="214314" cy="214314"/>
            </a:xfrm>
            <a:prstGeom prst="ellipse">
              <a:avLst/>
            </a:prstGeom>
            <a:ln/>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endParaRPr lang="ru-RU"/>
            </a:p>
          </p:txBody>
        </p:sp>
        <p:sp>
          <p:nvSpPr>
            <p:cNvPr id="11" name="Овал 10"/>
            <p:cNvSpPr/>
            <p:nvPr/>
          </p:nvSpPr>
          <p:spPr>
            <a:xfrm>
              <a:off x="142844" y="4786322"/>
              <a:ext cx="214314" cy="214314"/>
            </a:xfrm>
            <a:prstGeom prst="ellipse">
              <a:avLst/>
            </a:prstGeom>
            <a:ln/>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endParaRPr lang="ru-RU"/>
            </a:p>
          </p:txBody>
        </p:sp>
        <p:sp>
          <p:nvSpPr>
            <p:cNvPr id="12" name="Овал 11"/>
            <p:cNvSpPr/>
            <p:nvPr/>
          </p:nvSpPr>
          <p:spPr>
            <a:xfrm>
              <a:off x="142844" y="1857364"/>
              <a:ext cx="214314" cy="214314"/>
            </a:xfrm>
            <a:prstGeom prst="ellipse">
              <a:avLst/>
            </a:prstGeom>
            <a:ln/>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endParaRPr lang="ru-RU"/>
            </a:p>
          </p:txBody>
        </p:sp>
        <p:sp>
          <p:nvSpPr>
            <p:cNvPr id="13" name="Овал 12"/>
            <p:cNvSpPr/>
            <p:nvPr/>
          </p:nvSpPr>
          <p:spPr>
            <a:xfrm>
              <a:off x="142844" y="5500702"/>
              <a:ext cx="214314" cy="214314"/>
            </a:xfrm>
            <a:prstGeom prst="ellipse">
              <a:avLst/>
            </a:prstGeom>
            <a:ln/>
          </p:spPr>
          <p:style>
            <a:lnRef idx="0">
              <a:schemeClr val="accent5"/>
            </a:lnRef>
            <a:fillRef idx="3">
              <a:schemeClr val="accent5"/>
            </a:fillRef>
            <a:effectRef idx="3">
              <a:schemeClr val="accent5"/>
            </a:effectRef>
            <a:fontRef idx="minor">
              <a:schemeClr val="lt1"/>
            </a:fontRef>
          </p:style>
          <p:txBody>
            <a:bodyPr anchor="ctr"/>
            <a:lstStyle/>
            <a:p>
              <a:pPr algn="ctr" fontAlgn="auto">
                <a:spcBef>
                  <a:spcPts val="0"/>
                </a:spcBef>
                <a:spcAft>
                  <a:spcPts val="0"/>
                </a:spcAft>
                <a:defRPr/>
              </a:pPr>
              <a:endParaRPr lang="ru-RU"/>
            </a:p>
          </p:txBody>
        </p:sp>
        <p:sp>
          <p:nvSpPr>
            <p:cNvPr id="14" name="Овал 13"/>
            <p:cNvSpPr/>
            <p:nvPr/>
          </p:nvSpPr>
          <p:spPr>
            <a:xfrm>
              <a:off x="142844" y="2571744"/>
              <a:ext cx="214314" cy="214314"/>
            </a:xfrm>
            <a:prstGeom prst="ellipse">
              <a:avLst/>
            </a:prstGeom>
            <a:ln/>
          </p:spPr>
          <p:style>
            <a:lnRef idx="0">
              <a:schemeClr val="accent5"/>
            </a:lnRef>
            <a:fillRef idx="3">
              <a:schemeClr val="accent5"/>
            </a:fillRef>
            <a:effectRef idx="3">
              <a:schemeClr val="accent5"/>
            </a:effectRef>
            <a:fontRef idx="minor">
              <a:schemeClr val="lt1"/>
            </a:fontRef>
          </p:style>
          <p:txBody>
            <a:bodyPr anchor="ctr"/>
            <a:lstStyle/>
            <a:p>
              <a:pPr algn="ctr" fontAlgn="auto">
                <a:spcBef>
                  <a:spcPts val="0"/>
                </a:spcBef>
                <a:spcAft>
                  <a:spcPts val="0"/>
                </a:spcAft>
                <a:defRPr/>
              </a:pPr>
              <a:endParaRPr lang="ru-RU"/>
            </a:p>
          </p:txBody>
        </p:sp>
      </p:grpSp>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15" name="Дата 3"/>
          <p:cNvSpPr>
            <a:spLocks noGrp="1"/>
          </p:cNvSpPr>
          <p:nvPr>
            <p:ph type="dt" sz="half" idx="10"/>
          </p:nvPr>
        </p:nvSpPr>
        <p:spPr/>
        <p:txBody>
          <a:bodyPr/>
          <a:lstStyle>
            <a:lvl1pPr>
              <a:defRPr/>
            </a:lvl1pPr>
          </a:lstStyle>
          <a:p>
            <a:pPr>
              <a:defRPr/>
            </a:pPr>
            <a:fld id="{6C72F9D1-5858-4EEC-AFCF-24930C5C77BD}" type="datetimeFigureOut">
              <a:rPr lang="ru-RU"/>
              <a:pPr>
                <a:defRPr/>
              </a:pPr>
              <a:t>02.12.2015</a:t>
            </a:fld>
            <a:endParaRPr lang="ru-RU"/>
          </a:p>
        </p:txBody>
      </p:sp>
      <p:sp>
        <p:nvSpPr>
          <p:cNvPr id="16" name="Нижний колонтитул 4"/>
          <p:cNvSpPr>
            <a:spLocks noGrp="1"/>
          </p:cNvSpPr>
          <p:nvPr>
            <p:ph type="ftr" sz="quarter" idx="11"/>
          </p:nvPr>
        </p:nvSpPr>
        <p:spPr/>
        <p:txBody>
          <a:bodyPr/>
          <a:lstStyle>
            <a:lvl1pPr>
              <a:defRPr/>
            </a:lvl1pPr>
          </a:lstStyle>
          <a:p>
            <a:pPr>
              <a:defRPr/>
            </a:pPr>
            <a:endParaRPr lang="ru-RU"/>
          </a:p>
        </p:txBody>
      </p:sp>
      <p:sp>
        <p:nvSpPr>
          <p:cNvPr id="17" name="Номер слайда 5"/>
          <p:cNvSpPr>
            <a:spLocks noGrp="1"/>
          </p:cNvSpPr>
          <p:nvPr>
            <p:ph type="sldNum" sz="quarter" idx="12"/>
          </p:nvPr>
        </p:nvSpPr>
        <p:spPr/>
        <p:txBody>
          <a:bodyPr/>
          <a:lstStyle>
            <a:lvl1pPr>
              <a:defRPr/>
            </a:lvl1pPr>
          </a:lstStyle>
          <a:p>
            <a:pPr>
              <a:defRPr/>
            </a:pPr>
            <a:fld id="{A9F0BC06-6EDC-4509-9D73-65CFECAD2869}" type="slidenum">
              <a:rPr lang="ru-RU"/>
              <a:pPr>
                <a:defRPr/>
              </a:pPr>
              <a:t>‹#›</a:t>
            </a:fld>
            <a:endParaRPr lang="ru-RU"/>
          </a:p>
        </p:txBody>
      </p:sp>
    </p:spTree>
  </p:cSld>
  <p:clrMapOvr>
    <a:masterClrMapping/>
  </p:clrMapOvr>
  <p:transition spd="med">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374994DA-4A16-4F48-AB46-849783884F86}" type="datetimeFigureOut">
              <a:rPr lang="ru-RU"/>
              <a:pPr>
                <a:defRPr/>
              </a:pPr>
              <a:t>02.12.2015</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677D6B66-4FAE-4B17-962E-63E87D01A85A}" type="slidenum">
              <a:rPr lang="ru-RU"/>
              <a:pPr>
                <a:defRPr/>
              </a:pPr>
              <a:t>‹#›</a:t>
            </a:fld>
            <a:endParaRPr lang="ru-RU"/>
          </a:p>
        </p:txBody>
      </p:sp>
    </p:spTree>
  </p:cSld>
  <p:clrMapOvr>
    <a:masterClrMapping/>
  </p:clrMapOvr>
  <p:transition spd="med">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grpSp>
        <p:nvGrpSpPr>
          <p:cNvPr id="4" name="Группа 26"/>
          <p:cNvGrpSpPr>
            <a:grpSpLocks/>
          </p:cNvGrpSpPr>
          <p:nvPr/>
        </p:nvGrpSpPr>
        <p:grpSpPr bwMode="auto">
          <a:xfrm>
            <a:off x="571500" y="500063"/>
            <a:ext cx="785813" cy="2714625"/>
            <a:chOff x="571472" y="500042"/>
            <a:chExt cx="785818" cy="2714644"/>
          </a:xfrm>
        </p:grpSpPr>
        <p:sp>
          <p:nvSpPr>
            <p:cNvPr id="5" name="Овал 4"/>
            <p:cNvSpPr/>
            <p:nvPr/>
          </p:nvSpPr>
          <p:spPr>
            <a:xfrm>
              <a:off x="571472" y="500042"/>
              <a:ext cx="785818" cy="785818"/>
            </a:xfrm>
            <a:prstGeom prst="ellipse">
              <a:avLst/>
            </a:prstGeom>
            <a:ln/>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endParaRPr lang="ru-RU"/>
            </a:p>
          </p:txBody>
        </p:sp>
        <p:sp>
          <p:nvSpPr>
            <p:cNvPr id="6" name="Овал 5"/>
            <p:cNvSpPr/>
            <p:nvPr/>
          </p:nvSpPr>
          <p:spPr>
            <a:xfrm>
              <a:off x="642910" y="1428736"/>
              <a:ext cx="571504" cy="571504"/>
            </a:xfrm>
            <a:prstGeom prst="ellipse">
              <a:avLst/>
            </a:prstGeom>
            <a:ln/>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endParaRPr lang="ru-RU"/>
            </a:p>
          </p:txBody>
        </p:sp>
        <p:sp>
          <p:nvSpPr>
            <p:cNvPr id="7" name="Овал 6"/>
            <p:cNvSpPr/>
            <p:nvPr/>
          </p:nvSpPr>
          <p:spPr>
            <a:xfrm>
              <a:off x="714348" y="2214554"/>
              <a:ext cx="428628" cy="428628"/>
            </a:xfrm>
            <a:prstGeom prst="ellipse">
              <a:avLst/>
            </a:prstGeom>
            <a:ln/>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endParaRPr lang="ru-RU"/>
            </a:p>
          </p:txBody>
        </p:sp>
        <p:sp>
          <p:nvSpPr>
            <p:cNvPr id="8" name="Овал 7"/>
            <p:cNvSpPr/>
            <p:nvPr/>
          </p:nvSpPr>
          <p:spPr>
            <a:xfrm>
              <a:off x="714348" y="2857496"/>
              <a:ext cx="357190" cy="357190"/>
            </a:xfrm>
            <a:prstGeom prst="ellipse">
              <a:avLst/>
            </a:prstGeom>
            <a:ln/>
          </p:spPr>
          <p:style>
            <a:lnRef idx="0">
              <a:schemeClr val="accent5"/>
            </a:lnRef>
            <a:fillRef idx="3">
              <a:schemeClr val="accent5"/>
            </a:fillRef>
            <a:effectRef idx="3">
              <a:schemeClr val="accent5"/>
            </a:effectRef>
            <a:fontRef idx="minor">
              <a:schemeClr val="lt1"/>
            </a:fontRef>
          </p:style>
          <p:txBody>
            <a:bodyPr anchor="ctr"/>
            <a:lstStyle/>
            <a:p>
              <a:pPr algn="ctr" fontAlgn="auto">
                <a:spcBef>
                  <a:spcPts val="0"/>
                </a:spcBef>
                <a:spcAft>
                  <a:spcPts val="0"/>
                </a:spcAft>
                <a:defRPr/>
              </a:pPr>
              <a:endParaRPr lang="ru-RU"/>
            </a:p>
          </p:txBody>
        </p:sp>
      </p:grpSp>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9" name="Дата 3"/>
          <p:cNvSpPr>
            <a:spLocks noGrp="1"/>
          </p:cNvSpPr>
          <p:nvPr>
            <p:ph type="dt" sz="half" idx="10"/>
          </p:nvPr>
        </p:nvSpPr>
        <p:spPr/>
        <p:txBody>
          <a:bodyPr/>
          <a:lstStyle>
            <a:lvl1pPr>
              <a:defRPr/>
            </a:lvl1pPr>
          </a:lstStyle>
          <a:p>
            <a:pPr>
              <a:defRPr/>
            </a:pPr>
            <a:fld id="{B0BF5331-6399-4708-91B9-EA89DAAF2183}" type="datetimeFigureOut">
              <a:rPr lang="ru-RU"/>
              <a:pPr>
                <a:defRPr/>
              </a:pPr>
              <a:t>02.12.2015</a:t>
            </a:fld>
            <a:endParaRPr lang="ru-RU"/>
          </a:p>
        </p:txBody>
      </p:sp>
      <p:sp>
        <p:nvSpPr>
          <p:cNvPr id="10" name="Нижний колонтитул 4"/>
          <p:cNvSpPr>
            <a:spLocks noGrp="1"/>
          </p:cNvSpPr>
          <p:nvPr>
            <p:ph type="ftr" sz="quarter" idx="11"/>
          </p:nvPr>
        </p:nvSpPr>
        <p:spPr/>
        <p:txBody>
          <a:bodyPr/>
          <a:lstStyle>
            <a:lvl1pPr>
              <a:defRPr/>
            </a:lvl1pPr>
          </a:lstStyle>
          <a:p>
            <a:pPr>
              <a:defRPr/>
            </a:pPr>
            <a:endParaRPr lang="ru-RU"/>
          </a:p>
        </p:txBody>
      </p:sp>
      <p:sp>
        <p:nvSpPr>
          <p:cNvPr id="11" name="Номер слайда 5"/>
          <p:cNvSpPr>
            <a:spLocks noGrp="1"/>
          </p:cNvSpPr>
          <p:nvPr>
            <p:ph type="sldNum" sz="quarter" idx="12"/>
          </p:nvPr>
        </p:nvSpPr>
        <p:spPr/>
        <p:txBody>
          <a:bodyPr/>
          <a:lstStyle>
            <a:lvl1pPr>
              <a:defRPr/>
            </a:lvl1pPr>
          </a:lstStyle>
          <a:p>
            <a:pPr>
              <a:defRPr/>
            </a:pPr>
            <a:fld id="{AAC710C2-1DBE-4E01-BDAA-562A4F7BE7EB}" type="slidenum">
              <a:rPr lang="ru-RU"/>
              <a:pPr>
                <a:defRPr/>
              </a:pPr>
              <a:t>‹#›</a:t>
            </a:fld>
            <a:endParaRPr lang="ru-RU"/>
          </a:p>
        </p:txBody>
      </p:sp>
    </p:spTree>
  </p:cSld>
  <p:clrMapOvr>
    <a:masterClrMapping/>
  </p:clrMapOvr>
  <p:transition spd="med">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62D74785-FAF1-4FE1-B89B-A237759343EF}" type="datetimeFigureOut">
              <a:rPr lang="ru-RU"/>
              <a:pPr>
                <a:defRPr/>
              </a:pPr>
              <a:t>02.12.2015</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C4D7DDF5-D327-48E8-BC86-F20CFE9330DE}" type="slidenum">
              <a:rPr lang="ru-RU"/>
              <a:pPr>
                <a:defRPr/>
              </a:pPr>
              <a:t>‹#›</a:t>
            </a:fld>
            <a:endParaRPr lang="ru-RU"/>
          </a:p>
        </p:txBody>
      </p:sp>
    </p:spTree>
  </p:cSld>
  <p:clrMapOvr>
    <a:masterClrMapping/>
  </p:clrMapOvr>
  <p:transition spd="med">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0FB743C0-F14C-4EB5-86C5-C69EEB2D89E8}" type="datetimeFigureOut">
              <a:rPr lang="ru-RU"/>
              <a:pPr>
                <a:defRPr/>
              </a:pPr>
              <a:t>02.12.2015</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BE92E3A9-A38B-4161-97BA-ED1D79D747CC}" type="slidenum">
              <a:rPr lang="ru-RU"/>
              <a:pPr>
                <a:defRPr/>
              </a:pPr>
              <a:t>‹#›</a:t>
            </a:fld>
            <a:endParaRPr lang="ru-RU"/>
          </a:p>
        </p:txBody>
      </p:sp>
    </p:spTree>
  </p:cSld>
  <p:clrMapOvr>
    <a:masterClrMapping/>
  </p:clrMapOvr>
  <p:transition spd="med">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7E82E0F4-18F1-4642-ADF8-6F40EAA979B4}" type="datetimeFigureOut">
              <a:rPr lang="ru-RU"/>
              <a:pPr>
                <a:defRPr/>
              </a:pPr>
              <a:t>02.12.2015</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F7455B89-F8D0-4D8E-81CA-9CFFADBB3CCE}" type="slidenum">
              <a:rPr lang="ru-RU"/>
              <a:pPr>
                <a:defRPr/>
              </a:pPr>
              <a:t>‹#›</a:t>
            </a:fld>
            <a:endParaRPr lang="ru-RU"/>
          </a:p>
        </p:txBody>
      </p:sp>
    </p:spTree>
  </p:cSld>
  <p:clrMapOvr>
    <a:masterClrMapping/>
  </p:clrMapOvr>
  <p:transition spd="med">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grpSp>
        <p:nvGrpSpPr>
          <p:cNvPr id="2" name="Группа 26"/>
          <p:cNvGrpSpPr>
            <a:grpSpLocks/>
          </p:cNvGrpSpPr>
          <p:nvPr/>
        </p:nvGrpSpPr>
        <p:grpSpPr bwMode="auto">
          <a:xfrm>
            <a:off x="142875" y="500063"/>
            <a:ext cx="214313" cy="5929312"/>
            <a:chOff x="142844" y="500042"/>
            <a:chExt cx="214314" cy="5929354"/>
          </a:xfrm>
        </p:grpSpPr>
        <p:sp>
          <p:nvSpPr>
            <p:cNvPr id="3" name="Овал 2"/>
            <p:cNvSpPr/>
            <p:nvPr/>
          </p:nvSpPr>
          <p:spPr>
            <a:xfrm>
              <a:off x="142844" y="6215082"/>
              <a:ext cx="214314" cy="214314"/>
            </a:xfrm>
            <a:prstGeom prst="ellipse">
              <a:avLst/>
            </a:prstGeom>
            <a:ln/>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endParaRPr lang="ru-RU"/>
            </a:p>
          </p:txBody>
        </p:sp>
        <p:sp>
          <p:nvSpPr>
            <p:cNvPr id="4" name="Овал 3"/>
            <p:cNvSpPr/>
            <p:nvPr/>
          </p:nvSpPr>
          <p:spPr>
            <a:xfrm>
              <a:off x="142844" y="500042"/>
              <a:ext cx="214314" cy="214314"/>
            </a:xfrm>
            <a:prstGeom prst="ellipse">
              <a:avLst/>
            </a:prstGeom>
            <a:ln/>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endParaRPr lang="ru-RU"/>
            </a:p>
          </p:txBody>
        </p:sp>
        <p:sp>
          <p:nvSpPr>
            <p:cNvPr id="5" name="Овал 4"/>
            <p:cNvSpPr/>
            <p:nvPr/>
          </p:nvSpPr>
          <p:spPr>
            <a:xfrm>
              <a:off x="142844" y="3357562"/>
              <a:ext cx="214314" cy="214314"/>
            </a:xfrm>
            <a:prstGeom prst="ellipse">
              <a:avLst/>
            </a:prstGeom>
            <a:ln/>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endParaRPr lang="ru-RU"/>
            </a:p>
          </p:txBody>
        </p:sp>
        <p:sp>
          <p:nvSpPr>
            <p:cNvPr id="6" name="Овал 5"/>
            <p:cNvSpPr/>
            <p:nvPr/>
          </p:nvSpPr>
          <p:spPr>
            <a:xfrm>
              <a:off x="142844" y="4071942"/>
              <a:ext cx="214314" cy="214314"/>
            </a:xfrm>
            <a:prstGeom prst="ellipse">
              <a:avLst/>
            </a:prstGeom>
            <a:ln/>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endParaRPr lang="ru-RU"/>
            </a:p>
          </p:txBody>
        </p:sp>
        <p:sp>
          <p:nvSpPr>
            <p:cNvPr id="7" name="Овал 6"/>
            <p:cNvSpPr/>
            <p:nvPr/>
          </p:nvSpPr>
          <p:spPr>
            <a:xfrm>
              <a:off x="142844" y="1142984"/>
              <a:ext cx="214314" cy="214314"/>
            </a:xfrm>
            <a:prstGeom prst="ellipse">
              <a:avLst/>
            </a:prstGeom>
            <a:ln/>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endParaRPr lang="ru-RU"/>
            </a:p>
          </p:txBody>
        </p:sp>
        <p:sp>
          <p:nvSpPr>
            <p:cNvPr id="8" name="Овал 7"/>
            <p:cNvSpPr/>
            <p:nvPr/>
          </p:nvSpPr>
          <p:spPr>
            <a:xfrm>
              <a:off x="142844" y="4786322"/>
              <a:ext cx="214314" cy="214314"/>
            </a:xfrm>
            <a:prstGeom prst="ellipse">
              <a:avLst/>
            </a:prstGeom>
            <a:ln/>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endParaRPr lang="ru-RU"/>
            </a:p>
          </p:txBody>
        </p:sp>
        <p:sp>
          <p:nvSpPr>
            <p:cNvPr id="9" name="Овал 8"/>
            <p:cNvSpPr/>
            <p:nvPr/>
          </p:nvSpPr>
          <p:spPr>
            <a:xfrm>
              <a:off x="142844" y="1857364"/>
              <a:ext cx="214314" cy="214314"/>
            </a:xfrm>
            <a:prstGeom prst="ellipse">
              <a:avLst/>
            </a:prstGeom>
            <a:ln/>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endParaRPr lang="ru-RU"/>
            </a:p>
          </p:txBody>
        </p:sp>
        <p:sp>
          <p:nvSpPr>
            <p:cNvPr id="10" name="Овал 9"/>
            <p:cNvSpPr/>
            <p:nvPr/>
          </p:nvSpPr>
          <p:spPr>
            <a:xfrm>
              <a:off x="142844" y="5500702"/>
              <a:ext cx="214314" cy="214314"/>
            </a:xfrm>
            <a:prstGeom prst="ellipse">
              <a:avLst/>
            </a:prstGeom>
            <a:ln/>
          </p:spPr>
          <p:style>
            <a:lnRef idx="0">
              <a:schemeClr val="accent5"/>
            </a:lnRef>
            <a:fillRef idx="3">
              <a:schemeClr val="accent5"/>
            </a:fillRef>
            <a:effectRef idx="3">
              <a:schemeClr val="accent5"/>
            </a:effectRef>
            <a:fontRef idx="minor">
              <a:schemeClr val="lt1"/>
            </a:fontRef>
          </p:style>
          <p:txBody>
            <a:bodyPr anchor="ctr"/>
            <a:lstStyle/>
            <a:p>
              <a:pPr algn="ctr" fontAlgn="auto">
                <a:spcBef>
                  <a:spcPts val="0"/>
                </a:spcBef>
                <a:spcAft>
                  <a:spcPts val="0"/>
                </a:spcAft>
                <a:defRPr/>
              </a:pPr>
              <a:endParaRPr lang="ru-RU"/>
            </a:p>
          </p:txBody>
        </p:sp>
        <p:sp>
          <p:nvSpPr>
            <p:cNvPr id="11" name="Овал 10"/>
            <p:cNvSpPr/>
            <p:nvPr/>
          </p:nvSpPr>
          <p:spPr>
            <a:xfrm>
              <a:off x="142844" y="2571744"/>
              <a:ext cx="214314" cy="214314"/>
            </a:xfrm>
            <a:prstGeom prst="ellipse">
              <a:avLst/>
            </a:prstGeom>
            <a:ln/>
          </p:spPr>
          <p:style>
            <a:lnRef idx="0">
              <a:schemeClr val="accent5"/>
            </a:lnRef>
            <a:fillRef idx="3">
              <a:schemeClr val="accent5"/>
            </a:fillRef>
            <a:effectRef idx="3">
              <a:schemeClr val="accent5"/>
            </a:effectRef>
            <a:fontRef idx="minor">
              <a:schemeClr val="lt1"/>
            </a:fontRef>
          </p:style>
          <p:txBody>
            <a:bodyPr anchor="ctr"/>
            <a:lstStyle/>
            <a:p>
              <a:pPr algn="ctr" fontAlgn="auto">
                <a:spcBef>
                  <a:spcPts val="0"/>
                </a:spcBef>
                <a:spcAft>
                  <a:spcPts val="0"/>
                </a:spcAft>
                <a:defRPr/>
              </a:pPr>
              <a:endParaRPr lang="ru-RU"/>
            </a:p>
          </p:txBody>
        </p:sp>
      </p:grpSp>
      <p:sp>
        <p:nvSpPr>
          <p:cNvPr id="12" name="Прямоугольник с двумя скругленными противолежащими углами 11"/>
          <p:cNvSpPr/>
          <p:nvPr/>
        </p:nvSpPr>
        <p:spPr>
          <a:xfrm>
            <a:off x="500063" y="357188"/>
            <a:ext cx="8143875" cy="6215062"/>
          </a:xfrm>
          <a:prstGeom prst="round2DiagRect">
            <a:avLst/>
          </a:prstGeom>
          <a:ln/>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endParaRPr lang="ru-RU"/>
          </a:p>
        </p:txBody>
      </p:sp>
      <p:sp>
        <p:nvSpPr>
          <p:cNvPr id="13" name="Дата 1"/>
          <p:cNvSpPr>
            <a:spLocks noGrp="1"/>
          </p:cNvSpPr>
          <p:nvPr>
            <p:ph type="dt" sz="half" idx="10"/>
          </p:nvPr>
        </p:nvSpPr>
        <p:spPr/>
        <p:txBody>
          <a:bodyPr/>
          <a:lstStyle>
            <a:lvl1pPr>
              <a:defRPr/>
            </a:lvl1pPr>
          </a:lstStyle>
          <a:p>
            <a:pPr>
              <a:defRPr/>
            </a:pPr>
            <a:fld id="{4857A39B-B6A5-43CD-A7DF-2AAC5D3CC2EA}" type="datetimeFigureOut">
              <a:rPr lang="ru-RU"/>
              <a:pPr>
                <a:defRPr/>
              </a:pPr>
              <a:t>02.12.2015</a:t>
            </a:fld>
            <a:endParaRPr lang="ru-RU"/>
          </a:p>
        </p:txBody>
      </p:sp>
      <p:sp>
        <p:nvSpPr>
          <p:cNvPr id="14" name="Нижний колонтитул 2"/>
          <p:cNvSpPr>
            <a:spLocks noGrp="1"/>
          </p:cNvSpPr>
          <p:nvPr>
            <p:ph type="ftr" sz="quarter" idx="11"/>
          </p:nvPr>
        </p:nvSpPr>
        <p:spPr/>
        <p:txBody>
          <a:bodyPr/>
          <a:lstStyle>
            <a:lvl1pPr>
              <a:defRPr/>
            </a:lvl1pPr>
          </a:lstStyle>
          <a:p>
            <a:pPr>
              <a:defRPr/>
            </a:pPr>
            <a:endParaRPr lang="ru-RU"/>
          </a:p>
        </p:txBody>
      </p:sp>
      <p:sp>
        <p:nvSpPr>
          <p:cNvPr id="15" name="Номер слайда 3"/>
          <p:cNvSpPr>
            <a:spLocks noGrp="1"/>
          </p:cNvSpPr>
          <p:nvPr>
            <p:ph type="sldNum" sz="quarter" idx="12"/>
          </p:nvPr>
        </p:nvSpPr>
        <p:spPr/>
        <p:txBody>
          <a:bodyPr/>
          <a:lstStyle>
            <a:lvl1pPr>
              <a:defRPr/>
            </a:lvl1pPr>
          </a:lstStyle>
          <a:p>
            <a:pPr>
              <a:defRPr/>
            </a:pPr>
            <a:fld id="{AC47BC6B-8BAF-4895-9D1E-D799C0BE580D}" type="slidenum">
              <a:rPr lang="ru-RU"/>
              <a:pPr>
                <a:defRPr/>
              </a:pPr>
              <a:t>‹#›</a:t>
            </a:fld>
            <a:endParaRPr lang="ru-RU"/>
          </a:p>
        </p:txBody>
      </p:sp>
    </p:spTree>
  </p:cSld>
  <p:clrMapOvr>
    <a:masterClrMapping/>
  </p:clrMapOvr>
  <p:transition spd="med">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5" name="Прямоугольник с двумя скругленными противолежащими углами 4"/>
          <p:cNvSpPr/>
          <p:nvPr/>
        </p:nvSpPr>
        <p:spPr>
          <a:xfrm>
            <a:off x="500063" y="1571625"/>
            <a:ext cx="3000375" cy="5000625"/>
          </a:xfrm>
          <a:prstGeom prst="round2DiagRect">
            <a:avLst/>
          </a:prstGeom>
          <a:ln/>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endParaRPr lang="ru-RU"/>
          </a:p>
        </p:txBody>
      </p:sp>
      <p:sp>
        <p:nvSpPr>
          <p:cNvPr id="6" name="Прямоугольник с двумя скругленными противолежащими углами 5"/>
          <p:cNvSpPr/>
          <p:nvPr/>
        </p:nvSpPr>
        <p:spPr>
          <a:xfrm>
            <a:off x="3571875" y="285750"/>
            <a:ext cx="5143500" cy="6286500"/>
          </a:xfrm>
          <a:prstGeom prst="round2DiagRect">
            <a:avLst/>
          </a:prstGeom>
          <a:ln/>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endParaRPr lang="ru-RU"/>
          </a:p>
        </p:txBody>
      </p:sp>
      <p:grpSp>
        <p:nvGrpSpPr>
          <p:cNvPr id="7" name="Группа 28"/>
          <p:cNvGrpSpPr>
            <a:grpSpLocks/>
          </p:cNvGrpSpPr>
          <p:nvPr/>
        </p:nvGrpSpPr>
        <p:grpSpPr bwMode="auto">
          <a:xfrm>
            <a:off x="142875" y="500063"/>
            <a:ext cx="214313" cy="5929312"/>
            <a:chOff x="142844" y="500042"/>
            <a:chExt cx="214314" cy="5929354"/>
          </a:xfrm>
        </p:grpSpPr>
        <p:sp>
          <p:nvSpPr>
            <p:cNvPr id="8" name="Овал 7"/>
            <p:cNvSpPr/>
            <p:nvPr/>
          </p:nvSpPr>
          <p:spPr>
            <a:xfrm>
              <a:off x="142844" y="6215082"/>
              <a:ext cx="214314" cy="214314"/>
            </a:xfrm>
            <a:prstGeom prst="ellipse">
              <a:avLst/>
            </a:prstGeom>
            <a:ln/>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endParaRPr lang="ru-RU"/>
            </a:p>
          </p:txBody>
        </p:sp>
        <p:sp>
          <p:nvSpPr>
            <p:cNvPr id="9" name="Овал 8"/>
            <p:cNvSpPr/>
            <p:nvPr/>
          </p:nvSpPr>
          <p:spPr>
            <a:xfrm>
              <a:off x="142844" y="500042"/>
              <a:ext cx="214314" cy="214314"/>
            </a:xfrm>
            <a:prstGeom prst="ellipse">
              <a:avLst/>
            </a:prstGeom>
            <a:ln/>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endParaRPr lang="ru-RU"/>
            </a:p>
          </p:txBody>
        </p:sp>
        <p:sp>
          <p:nvSpPr>
            <p:cNvPr id="10" name="Овал 9"/>
            <p:cNvSpPr/>
            <p:nvPr/>
          </p:nvSpPr>
          <p:spPr>
            <a:xfrm>
              <a:off x="142844" y="3357562"/>
              <a:ext cx="214314" cy="214314"/>
            </a:xfrm>
            <a:prstGeom prst="ellipse">
              <a:avLst/>
            </a:prstGeom>
            <a:ln/>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endParaRPr lang="ru-RU"/>
            </a:p>
          </p:txBody>
        </p:sp>
        <p:sp>
          <p:nvSpPr>
            <p:cNvPr id="11" name="Овал 10"/>
            <p:cNvSpPr/>
            <p:nvPr/>
          </p:nvSpPr>
          <p:spPr>
            <a:xfrm>
              <a:off x="142844" y="4071942"/>
              <a:ext cx="214314" cy="214314"/>
            </a:xfrm>
            <a:prstGeom prst="ellipse">
              <a:avLst/>
            </a:prstGeom>
            <a:ln/>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endParaRPr lang="ru-RU"/>
            </a:p>
          </p:txBody>
        </p:sp>
        <p:sp>
          <p:nvSpPr>
            <p:cNvPr id="12" name="Овал 11"/>
            <p:cNvSpPr/>
            <p:nvPr/>
          </p:nvSpPr>
          <p:spPr>
            <a:xfrm>
              <a:off x="142844" y="1142984"/>
              <a:ext cx="214314" cy="214314"/>
            </a:xfrm>
            <a:prstGeom prst="ellipse">
              <a:avLst/>
            </a:prstGeom>
            <a:ln/>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endParaRPr lang="ru-RU"/>
            </a:p>
          </p:txBody>
        </p:sp>
        <p:sp>
          <p:nvSpPr>
            <p:cNvPr id="13" name="Овал 12"/>
            <p:cNvSpPr/>
            <p:nvPr/>
          </p:nvSpPr>
          <p:spPr>
            <a:xfrm>
              <a:off x="142844" y="4786322"/>
              <a:ext cx="214314" cy="214314"/>
            </a:xfrm>
            <a:prstGeom prst="ellipse">
              <a:avLst/>
            </a:prstGeom>
            <a:ln/>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endParaRPr lang="ru-RU"/>
            </a:p>
          </p:txBody>
        </p:sp>
        <p:sp>
          <p:nvSpPr>
            <p:cNvPr id="14" name="Овал 13"/>
            <p:cNvSpPr/>
            <p:nvPr/>
          </p:nvSpPr>
          <p:spPr>
            <a:xfrm>
              <a:off x="142844" y="1857364"/>
              <a:ext cx="214314" cy="214314"/>
            </a:xfrm>
            <a:prstGeom prst="ellipse">
              <a:avLst/>
            </a:prstGeom>
            <a:ln/>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endParaRPr lang="ru-RU"/>
            </a:p>
          </p:txBody>
        </p:sp>
        <p:sp>
          <p:nvSpPr>
            <p:cNvPr id="15" name="Овал 14"/>
            <p:cNvSpPr/>
            <p:nvPr/>
          </p:nvSpPr>
          <p:spPr>
            <a:xfrm>
              <a:off x="142844" y="5500702"/>
              <a:ext cx="214314" cy="214314"/>
            </a:xfrm>
            <a:prstGeom prst="ellipse">
              <a:avLst/>
            </a:prstGeom>
            <a:ln/>
          </p:spPr>
          <p:style>
            <a:lnRef idx="0">
              <a:schemeClr val="accent5"/>
            </a:lnRef>
            <a:fillRef idx="3">
              <a:schemeClr val="accent5"/>
            </a:fillRef>
            <a:effectRef idx="3">
              <a:schemeClr val="accent5"/>
            </a:effectRef>
            <a:fontRef idx="minor">
              <a:schemeClr val="lt1"/>
            </a:fontRef>
          </p:style>
          <p:txBody>
            <a:bodyPr anchor="ctr"/>
            <a:lstStyle/>
            <a:p>
              <a:pPr algn="ctr" fontAlgn="auto">
                <a:spcBef>
                  <a:spcPts val="0"/>
                </a:spcBef>
                <a:spcAft>
                  <a:spcPts val="0"/>
                </a:spcAft>
                <a:defRPr/>
              </a:pPr>
              <a:endParaRPr lang="ru-RU"/>
            </a:p>
          </p:txBody>
        </p:sp>
        <p:sp>
          <p:nvSpPr>
            <p:cNvPr id="16" name="Овал 15"/>
            <p:cNvSpPr/>
            <p:nvPr/>
          </p:nvSpPr>
          <p:spPr>
            <a:xfrm>
              <a:off x="142844" y="2571744"/>
              <a:ext cx="214314" cy="214314"/>
            </a:xfrm>
            <a:prstGeom prst="ellipse">
              <a:avLst/>
            </a:prstGeom>
            <a:ln/>
          </p:spPr>
          <p:style>
            <a:lnRef idx="0">
              <a:schemeClr val="accent5"/>
            </a:lnRef>
            <a:fillRef idx="3">
              <a:schemeClr val="accent5"/>
            </a:fillRef>
            <a:effectRef idx="3">
              <a:schemeClr val="accent5"/>
            </a:effectRef>
            <a:fontRef idx="minor">
              <a:schemeClr val="lt1"/>
            </a:fontRef>
          </p:style>
          <p:txBody>
            <a:bodyPr anchor="ctr"/>
            <a:lstStyle/>
            <a:p>
              <a:pPr algn="ctr" fontAlgn="auto">
                <a:spcBef>
                  <a:spcPts val="0"/>
                </a:spcBef>
                <a:spcAft>
                  <a:spcPts val="0"/>
                </a:spcAft>
                <a:defRPr/>
              </a:pPr>
              <a:endParaRPr lang="ru-RU"/>
            </a:p>
          </p:txBody>
        </p:sp>
      </p:grpSp>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7" name="Дата 4"/>
          <p:cNvSpPr>
            <a:spLocks noGrp="1"/>
          </p:cNvSpPr>
          <p:nvPr>
            <p:ph type="dt" sz="half" idx="10"/>
          </p:nvPr>
        </p:nvSpPr>
        <p:spPr/>
        <p:txBody>
          <a:bodyPr/>
          <a:lstStyle>
            <a:lvl1pPr>
              <a:defRPr/>
            </a:lvl1pPr>
          </a:lstStyle>
          <a:p>
            <a:pPr>
              <a:defRPr/>
            </a:pPr>
            <a:fld id="{C84D04A9-F58C-483C-AC2D-B8E71641A97C}" type="datetimeFigureOut">
              <a:rPr lang="ru-RU"/>
              <a:pPr>
                <a:defRPr/>
              </a:pPr>
              <a:t>02.12.2015</a:t>
            </a:fld>
            <a:endParaRPr lang="ru-RU"/>
          </a:p>
        </p:txBody>
      </p:sp>
      <p:sp>
        <p:nvSpPr>
          <p:cNvPr id="18" name="Нижний колонтитул 5"/>
          <p:cNvSpPr>
            <a:spLocks noGrp="1"/>
          </p:cNvSpPr>
          <p:nvPr>
            <p:ph type="ftr" sz="quarter" idx="11"/>
          </p:nvPr>
        </p:nvSpPr>
        <p:spPr/>
        <p:txBody>
          <a:bodyPr/>
          <a:lstStyle>
            <a:lvl1pPr>
              <a:defRPr/>
            </a:lvl1pPr>
          </a:lstStyle>
          <a:p>
            <a:pPr>
              <a:defRPr/>
            </a:pPr>
            <a:endParaRPr lang="ru-RU"/>
          </a:p>
        </p:txBody>
      </p:sp>
      <p:sp>
        <p:nvSpPr>
          <p:cNvPr id="19" name="Номер слайда 6"/>
          <p:cNvSpPr>
            <a:spLocks noGrp="1"/>
          </p:cNvSpPr>
          <p:nvPr>
            <p:ph type="sldNum" sz="quarter" idx="12"/>
          </p:nvPr>
        </p:nvSpPr>
        <p:spPr/>
        <p:txBody>
          <a:bodyPr/>
          <a:lstStyle>
            <a:lvl1pPr>
              <a:defRPr/>
            </a:lvl1pPr>
          </a:lstStyle>
          <a:p>
            <a:pPr>
              <a:defRPr/>
            </a:pPr>
            <a:fld id="{FFC9D395-D408-41DB-A745-0577A3548F05}" type="slidenum">
              <a:rPr lang="ru-RU"/>
              <a:pPr>
                <a:defRPr/>
              </a:pPr>
              <a:t>‹#›</a:t>
            </a:fld>
            <a:endParaRPr lang="ru-RU"/>
          </a:p>
        </p:txBody>
      </p:sp>
    </p:spTree>
  </p:cSld>
  <p:clrMapOvr>
    <a:masterClrMapping/>
  </p:clrMapOvr>
  <p:transition spd="med">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5" name="Прямоугольник с двумя скругленными противолежащими углами 4"/>
          <p:cNvSpPr/>
          <p:nvPr/>
        </p:nvSpPr>
        <p:spPr>
          <a:xfrm>
            <a:off x="1000125" y="5357813"/>
            <a:ext cx="7143750" cy="1214437"/>
          </a:xfrm>
          <a:prstGeom prst="round2DiagRect">
            <a:avLst/>
          </a:prstGeom>
          <a:ln/>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endParaRPr lang="ru-RU"/>
          </a:p>
        </p:txBody>
      </p:sp>
      <p:sp>
        <p:nvSpPr>
          <p:cNvPr id="6" name="Прямоугольник с двумя скругленными противолежащими углами 5"/>
          <p:cNvSpPr/>
          <p:nvPr/>
        </p:nvSpPr>
        <p:spPr>
          <a:xfrm>
            <a:off x="1000125" y="285750"/>
            <a:ext cx="7143750" cy="4572000"/>
          </a:xfrm>
          <a:prstGeom prst="round2DiagRect">
            <a:avLst/>
          </a:prstGeom>
          <a:ln/>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endParaRPr lang="ru-RU"/>
          </a:p>
        </p:txBody>
      </p:sp>
      <p:grpSp>
        <p:nvGrpSpPr>
          <p:cNvPr id="7" name="Группа 28"/>
          <p:cNvGrpSpPr>
            <a:grpSpLocks/>
          </p:cNvGrpSpPr>
          <p:nvPr/>
        </p:nvGrpSpPr>
        <p:grpSpPr bwMode="auto">
          <a:xfrm>
            <a:off x="142875" y="500063"/>
            <a:ext cx="214313" cy="5929312"/>
            <a:chOff x="142844" y="500042"/>
            <a:chExt cx="214314" cy="5929354"/>
          </a:xfrm>
        </p:grpSpPr>
        <p:sp>
          <p:nvSpPr>
            <p:cNvPr id="8" name="Овал 7"/>
            <p:cNvSpPr/>
            <p:nvPr/>
          </p:nvSpPr>
          <p:spPr>
            <a:xfrm>
              <a:off x="142844" y="6215082"/>
              <a:ext cx="214314" cy="214314"/>
            </a:xfrm>
            <a:prstGeom prst="ellipse">
              <a:avLst/>
            </a:prstGeom>
            <a:ln/>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endParaRPr lang="ru-RU"/>
            </a:p>
          </p:txBody>
        </p:sp>
        <p:sp>
          <p:nvSpPr>
            <p:cNvPr id="9" name="Овал 8"/>
            <p:cNvSpPr/>
            <p:nvPr/>
          </p:nvSpPr>
          <p:spPr>
            <a:xfrm>
              <a:off x="142844" y="500042"/>
              <a:ext cx="214314" cy="214314"/>
            </a:xfrm>
            <a:prstGeom prst="ellipse">
              <a:avLst/>
            </a:prstGeom>
            <a:ln/>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endParaRPr lang="ru-RU"/>
            </a:p>
          </p:txBody>
        </p:sp>
        <p:sp>
          <p:nvSpPr>
            <p:cNvPr id="10" name="Овал 9"/>
            <p:cNvSpPr/>
            <p:nvPr/>
          </p:nvSpPr>
          <p:spPr>
            <a:xfrm>
              <a:off x="142844" y="3357562"/>
              <a:ext cx="214314" cy="214314"/>
            </a:xfrm>
            <a:prstGeom prst="ellipse">
              <a:avLst/>
            </a:prstGeom>
            <a:ln/>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endParaRPr lang="ru-RU"/>
            </a:p>
          </p:txBody>
        </p:sp>
        <p:sp>
          <p:nvSpPr>
            <p:cNvPr id="11" name="Овал 10"/>
            <p:cNvSpPr/>
            <p:nvPr/>
          </p:nvSpPr>
          <p:spPr>
            <a:xfrm>
              <a:off x="142844" y="4071942"/>
              <a:ext cx="214314" cy="214314"/>
            </a:xfrm>
            <a:prstGeom prst="ellipse">
              <a:avLst/>
            </a:prstGeom>
            <a:ln/>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endParaRPr lang="ru-RU"/>
            </a:p>
          </p:txBody>
        </p:sp>
        <p:sp>
          <p:nvSpPr>
            <p:cNvPr id="12" name="Овал 11"/>
            <p:cNvSpPr/>
            <p:nvPr/>
          </p:nvSpPr>
          <p:spPr>
            <a:xfrm>
              <a:off x="142844" y="1142984"/>
              <a:ext cx="214314" cy="214314"/>
            </a:xfrm>
            <a:prstGeom prst="ellipse">
              <a:avLst/>
            </a:prstGeom>
            <a:ln/>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endParaRPr lang="ru-RU"/>
            </a:p>
          </p:txBody>
        </p:sp>
        <p:sp>
          <p:nvSpPr>
            <p:cNvPr id="13" name="Овал 12"/>
            <p:cNvSpPr/>
            <p:nvPr/>
          </p:nvSpPr>
          <p:spPr>
            <a:xfrm>
              <a:off x="142844" y="4786322"/>
              <a:ext cx="214314" cy="214314"/>
            </a:xfrm>
            <a:prstGeom prst="ellipse">
              <a:avLst/>
            </a:prstGeom>
            <a:ln/>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endParaRPr lang="ru-RU"/>
            </a:p>
          </p:txBody>
        </p:sp>
        <p:sp>
          <p:nvSpPr>
            <p:cNvPr id="14" name="Овал 13"/>
            <p:cNvSpPr/>
            <p:nvPr/>
          </p:nvSpPr>
          <p:spPr>
            <a:xfrm>
              <a:off x="142844" y="1857364"/>
              <a:ext cx="214314" cy="214314"/>
            </a:xfrm>
            <a:prstGeom prst="ellipse">
              <a:avLst/>
            </a:prstGeom>
            <a:ln/>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endParaRPr lang="ru-RU"/>
            </a:p>
          </p:txBody>
        </p:sp>
        <p:sp>
          <p:nvSpPr>
            <p:cNvPr id="15" name="Овал 14"/>
            <p:cNvSpPr/>
            <p:nvPr/>
          </p:nvSpPr>
          <p:spPr>
            <a:xfrm>
              <a:off x="142844" y="5500702"/>
              <a:ext cx="214314" cy="214314"/>
            </a:xfrm>
            <a:prstGeom prst="ellipse">
              <a:avLst/>
            </a:prstGeom>
            <a:ln/>
          </p:spPr>
          <p:style>
            <a:lnRef idx="0">
              <a:schemeClr val="accent5"/>
            </a:lnRef>
            <a:fillRef idx="3">
              <a:schemeClr val="accent5"/>
            </a:fillRef>
            <a:effectRef idx="3">
              <a:schemeClr val="accent5"/>
            </a:effectRef>
            <a:fontRef idx="minor">
              <a:schemeClr val="lt1"/>
            </a:fontRef>
          </p:style>
          <p:txBody>
            <a:bodyPr anchor="ctr"/>
            <a:lstStyle/>
            <a:p>
              <a:pPr algn="ctr" fontAlgn="auto">
                <a:spcBef>
                  <a:spcPts val="0"/>
                </a:spcBef>
                <a:spcAft>
                  <a:spcPts val="0"/>
                </a:spcAft>
                <a:defRPr/>
              </a:pPr>
              <a:endParaRPr lang="ru-RU"/>
            </a:p>
          </p:txBody>
        </p:sp>
        <p:sp>
          <p:nvSpPr>
            <p:cNvPr id="16" name="Овал 15"/>
            <p:cNvSpPr/>
            <p:nvPr/>
          </p:nvSpPr>
          <p:spPr>
            <a:xfrm>
              <a:off x="142844" y="2571744"/>
              <a:ext cx="214314" cy="214314"/>
            </a:xfrm>
            <a:prstGeom prst="ellipse">
              <a:avLst/>
            </a:prstGeom>
            <a:ln/>
          </p:spPr>
          <p:style>
            <a:lnRef idx="0">
              <a:schemeClr val="accent5"/>
            </a:lnRef>
            <a:fillRef idx="3">
              <a:schemeClr val="accent5"/>
            </a:fillRef>
            <a:effectRef idx="3">
              <a:schemeClr val="accent5"/>
            </a:effectRef>
            <a:fontRef idx="minor">
              <a:schemeClr val="lt1"/>
            </a:fontRef>
          </p:style>
          <p:txBody>
            <a:bodyPr anchor="ctr"/>
            <a:lstStyle/>
            <a:p>
              <a:pPr algn="ctr" fontAlgn="auto">
                <a:spcBef>
                  <a:spcPts val="0"/>
                </a:spcBef>
                <a:spcAft>
                  <a:spcPts val="0"/>
                </a:spcAft>
                <a:defRPr/>
              </a:pPr>
              <a:endParaRPr lang="ru-RU"/>
            </a:p>
          </p:txBody>
        </p:sp>
      </p:grpSp>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7" name="Дата 4"/>
          <p:cNvSpPr>
            <a:spLocks noGrp="1"/>
          </p:cNvSpPr>
          <p:nvPr>
            <p:ph type="dt" sz="half" idx="10"/>
          </p:nvPr>
        </p:nvSpPr>
        <p:spPr/>
        <p:txBody>
          <a:bodyPr/>
          <a:lstStyle>
            <a:lvl1pPr>
              <a:defRPr/>
            </a:lvl1pPr>
          </a:lstStyle>
          <a:p>
            <a:pPr>
              <a:defRPr/>
            </a:pPr>
            <a:fld id="{C484612A-F925-4B6F-8679-DE35C60A406C}" type="datetimeFigureOut">
              <a:rPr lang="ru-RU"/>
              <a:pPr>
                <a:defRPr/>
              </a:pPr>
              <a:t>02.12.2015</a:t>
            </a:fld>
            <a:endParaRPr lang="ru-RU"/>
          </a:p>
        </p:txBody>
      </p:sp>
      <p:sp>
        <p:nvSpPr>
          <p:cNvPr id="18" name="Нижний колонтитул 5"/>
          <p:cNvSpPr>
            <a:spLocks noGrp="1"/>
          </p:cNvSpPr>
          <p:nvPr>
            <p:ph type="ftr" sz="quarter" idx="11"/>
          </p:nvPr>
        </p:nvSpPr>
        <p:spPr/>
        <p:txBody>
          <a:bodyPr/>
          <a:lstStyle>
            <a:lvl1pPr>
              <a:defRPr/>
            </a:lvl1pPr>
          </a:lstStyle>
          <a:p>
            <a:pPr>
              <a:defRPr/>
            </a:pPr>
            <a:endParaRPr lang="ru-RU"/>
          </a:p>
        </p:txBody>
      </p:sp>
      <p:sp>
        <p:nvSpPr>
          <p:cNvPr id="19" name="Номер слайда 6"/>
          <p:cNvSpPr>
            <a:spLocks noGrp="1"/>
          </p:cNvSpPr>
          <p:nvPr>
            <p:ph type="sldNum" sz="quarter" idx="12"/>
          </p:nvPr>
        </p:nvSpPr>
        <p:spPr/>
        <p:txBody>
          <a:bodyPr/>
          <a:lstStyle>
            <a:lvl1pPr>
              <a:defRPr/>
            </a:lvl1pPr>
          </a:lstStyle>
          <a:p>
            <a:pPr>
              <a:defRPr/>
            </a:pPr>
            <a:fld id="{3B968190-95B8-4AD9-BE61-3C5A26FDE5ED}" type="slidenum">
              <a:rPr lang="ru-RU"/>
              <a:pPr>
                <a:defRPr/>
              </a:pPr>
              <a:t>‹#›</a:t>
            </a:fld>
            <a:endParaRPr lang="ru-RU"/>
          </a:p>
        </p:txBody>
      </p:sp>
    </p:spTree>
  </p:cSld>
  <p:clrMapOvr>
    <a:masterClrMapping/>
  </p:clrMapOvr>
  <p:transition spd="med">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32" name="Прямоугольник с двумя скругленными противолежащими углами 31"/>
          <p:cNvSpPr/>
          <p:nvPr/>
        </p:nvSpPr>
        <p:spPr>
          <a:xfrm>
            <a:off x="500063" y="1571625"/>
            <a:ext cx="8143875" cy="5000625"/>
          </a:xfrm>
          <a:prstGeom prst="round2DiagRect">
            <a:avLst/>
          </a:prstGeom>
          <a:ln/>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endParaRPr lang="ru-RU"/>
          </a:p>
        </p:txBody>
      </p:sp>
      <p:sp>
        <p:nvSpPr>
          <p:cNvPr id="1027"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8"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A3D85279-3F8E-4CE0-AB73-03708B169FD6}" type="datetimeFigureOut">
              <a:rPr lang="ru-RU"/>
              <a:pPr>
                <a:defRPr/>
              </a:pPr>
              <a:t>02.12.2015</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EEFBCA5B-9F6A-44D1-90FA-F96919DA94F3}" type="slidenum">
              <a:rPr lang="ru-RU"/>
              <a:pPr>
                <a:defRPr/>
              </a:pPr>
              <a:t>‹#›</a:t>
            </a:fld>
            <a:endParaRPr lang="ru-RU"/>
          </a:p>
        </p:txBody>
      </p:sp>
      <p:grpSp>
        <p:nvGrpSpPr>
          <p:cNvPr id="1032" name="Группа 16"/>
          <p:cNvGrpSpPr>
            <a:grpSpLocks/>
          </p:cNvGrpSpPr>
          <p:nvPr/>
        </p:nvGrpSpPr>
        <p:grpSpPr bwMode="auto">
          <a:xfrm>
            <a:off x="142875" y="500063"/>
            <a:ext cx="214313" cy="5929312"/>
            <a:chOff x="142844" y="500042"/>
            <a:chExt cx="214314" cy="5929354"/>
          </a:xfrm>
        </p:grpSpPr>
        <p:sp>
          <p:nvSpPr>
            <p:cNvPr id="18" name="Овал 17"/>
            <p:cNvSpPr/>
            <p:nvPr/>
          </p:nvSpPr>
          <p:spPr>
            <a:xfrm>
              <a:off x="142844" y="6215082"/>
              <a:ext cx="214314" cy="214314"/>
            </a:xfrm>
            <a:prstGeom prst="ellipse">
              <a:avLst/>
            </a:prstGeom>
            <a:ln/>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endParaRPr lang="ru-RU"/>
            </a:p>
          </p:txBody>
        </p:sp>
        <p:sp>
          <p:nvSpPr>
            <p:cNvPr id="19" name="Овал 18"/>
            <p:cNvSpPr/>
            <p:nvPr/>
          </p:nvSpPr>
          <p:spPr>
            <a:xfrm>
              <a:off x="142844" y="500042"/>
              <a:ext cx="214314" cy="214314"/>
            </a:xfrm>
            <a:prstGeom prst="ellipse">
              <a:avLst/>
            </a:prstGeom>
            <a:ln/>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endParaRPr lang="ru-RU"/>
            </a:p>
          </p:txBody>
        </p:sp>
        <p:sp>
          <p:nvSpPr>
            <p:cNvPr id="20" name="Овал 19"/>
            <p:cNvSpPr/>
            <p:nvPr/>
          </p:nvSpPr>
          <p:spPr>
            <a:xfrm>
              <a:off x="142844" y="3357562"/>
              <a:ext cx="214314" cy="214314"/>
            </a:xfrm>
            <a:prstGeom prst="ellipse">
              <a:avLst/>
            </a:prstGeom>
            <a:ln/>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endParaRPr lang="ru-RU"/>
            </a:p>
          </p:txBody>
        </p:sp>
        <p:sp>
          <p:nvSpPr>
            <p:cNvPr id="21" name="Овал 20"/>
            <p:cNvSpPr/>
            <p:nvPr/>
          </p:nvSpPr>
          <p:spPr>
            <a:xfrm>
              <a:off x="142844" y="4071942"/>
              <a:ext cx="214314" cy="214314"/>
            </a:xfrm>
            <a:prstGeom prst="ellipse">
              <a:avLst/>
            </a:prstGeom>
            <a:ln/>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endParaRPr lang="ru-RU"/>
            </a:p>
          </p:txBody>
        </p:sp>
        <p:sp>
          <p:nvSpPr>
            <p:cNvPr id="22" name="Овал 21"/>
            <p:cNvSpPr/>
            <p:nvPr/>
          </p:nvSpPr>
          <p:spPr>
            <a:xfrm>
              <a:off x="142844" y="1142984"/>
              <a:ext cx="214314" cy="214314"/>
            </a:xfrm>
            <a:prstGeom prst="ellipse">
              <a:avLst/>
            </a:prstGeom>
            <a:ln/>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endParaRPr lang="ru-RU"/>
            </a:p>
          </p:txBody>
        </p:sp>
        <p:sp>
          <p:nvSpPr>
            <p:cNvPr id="23" name="Овал 22"/>
            <p:cNvSpPr/>
            <p:nvPr/>
          </p:nvSpPr>
          <p:spPr>
            <a:xfrm>
              <a:off x="142844" y="4786322"/>
              <a:ext cx="214314" cy="214314"/>
            </a:xfrm>
            <a:prstGeom prst="ellipse">
              <a:avLst/>
            </a:prstGeom>
            <a:ln/>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endParaRPr lang="ru-RU"/>
            </a:p>
          </p:txBody>
        </p:sp>
        <p:sp>
          <p:nvSpPr>
            <p:cNvPr id="24" name="Овал 23"/>
            <p:cNvSpPr/>
            <p:nvPr/>
          </p:nvSpPr>
          <p:spPr>
            <a:xfrm>
              <a:off x="142844" y="1857364"/>
              <a:ext cx="214314" cy="214314"/>
            </a:xfrm>
            <a:prstGeom prst="ellipse">
              <a:avLst/>
            </a:prstGeom>
            <a:ln/>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endParaRPr lang="ru-RU"/>
            </a:p>
          </p:txBody>
        </p:sp>
        <p:sp>
          <p:nvSpPr>
            <p:cNvPr id="25" name="Овал 24"/>
            <p:cNvSpPr/>
            <p:nvPr/>
          </p:nvSpPr>
          <p:spPr>
            <a:xfrm>
              <a:off x="142844" y="5500702"/>
              <a:ext cx="214314" cy="214314"/>
            </a:xfrm>
            <a:prstGeom prst="ellipse">
              <a:avLst/>
            </a:prstGeom>
            <a:ln/>
          </p:spPr>
          <p:style>
            <a:lnRef idx="0">
              <a:schemeClr val="accent5"/>
            </a:lnRef>
            <a:fillRef idx="3">
              <a:schemeClr val="accent5"/>
            </a:fillRef>
            <a:effectRef idx="3">
              <a:schemeClr val="accent5"/>
            </a:effectRef>
            <a:fontRef idx="minor">
              <a:schemeClr val="lt1"/>
            </a:fontRef>
          </p:style>
          <p:txBody>
            <a:bodyPr anchor="ctr"/>
            <a:lstStyle/>
            <a:p>
              <a:pPr algn="ctr" fontAlgn="auto">
                <a:spcBef>
                  <a:spcPts val="0"/>
                </a:spcBef>
                <a:spcAft>
                  <a:spcPts val="0"/>
                </a:spcAft>
                <a:defRPr/>
              </a:pPr>
              <a:endParaRPr lang="ru-RU"/>
            </a:p>
          </p:txBody>
        </p:sp>
        <p:sp>
          <p:nvSpPr>
            <p:cNvPr id="26" name="Овал 25"/>
            <p:cNvSpPr/>
            <p:nvPr/>
          </p:nvSpPr>
          <p:spPr>
            <a:xfrm>
              <a:off x="142844" y="2571744"/>
              <a:ext cx="214314" cy="214314"/>
            </a:xfrm>
            <a:prstGeom prst="ellipse">
              <a:avLst/>
            </a:prstGeom>
            <a:ln/>
          </p:spPr>
          <p:style>
            <a:lnRef idx="0">
              <a:schemeClr val="accent5"/>
            </a:lnRef>
            <a:fillRef idx="3">
              <a:schemeClr val="accent5"/>
            </a:fillRef>
            <a:effectRef idx="3">
              <a:schemeClr val="accent5"/>
            </a:effectRef>
            <a:fontRef idx="minor">
              <a:schemeClr val="lt1"/>
            </a:fontRef>
          </p:style>
          <p:txBody>
            <a:bodyPr anchor="ctr"/>
            <a:lstStyle/>
            <a:p>
              <a:pPr algn="ctr" fontAlgn="auto">
                <a:spcBef>
                  <a:spcPts val="0"/>
                </a:spcBef>
                <a:spcAft>
                  <a:spcPts val="0"/>
                </a:spcAft>
                <a:defRPr/>
              </a:pPr>
              <a:endParaRPr lang="ru-RU"/>
            </a:p>
          </p:txBody>
        </p:sp>
      </p:grpSp>
    </p:spTree>
  </p:cSld>
  <p:clrMap bg1="lt1" tx1="dk1" bg2="lt2" tx2="dk2" accent1="accent1" accent2="accent2" accent3="accent3" accent4="accent4" accent5="accent5" accent6="accent6" hlink="hlink" folHlink="folHlink"/>
  <p:sldLayoutIdLst>
    <p:sldLayoutId id="2147483839" r:id="rId1"/>
    <p:sldLayoutId id="2147483834" r:id="rId2"/>
    <p:sldLayoutId id="2147483840" r:id="rId3"/>
    <p:sldLayoutId id="2147483835" r:id="rId4"/>
    <p:sldLayoutId id="2147483836" r:id="rId5"/>
    <p:sldLayoutId id="2147483837" r:id="rId6"/>
    <p:sldLayoutId id="2147483841" r:id="rId7"/>
    <p:sldLayoutId id="2147483842" r:id="rId8"/>
    <p:sldLayoutId id="2147483843" r:id="rId9"/>
    <p:sldLayoutId id="2147483838" r:id="rId10"/>
    <p:sldLayoutId id="2147483844" r:id="rId11"/>
  </p:sldLayoutIdLst>
  <p:transition spd="med">
    <p:dissolve/>
  </p:transition>
  <p:txStyles>
    <p:titleStyle>
      <a:lvl1pPr algn="ctr" rtl="0" eaLnBrk="1" fontAlgn="base" hangingPunct="1">
        <a:spcBef>
          <a:spcPct val="0"/>
        </a:spcBef>
        <a:spcAft>
          <a:spcPct val="0"/>
        </a:spcAft>
        <a:defRPr sz="4400" kern="1200">
          <a:solidFill>
            <a:schemeClr val="bg1"/>
          </a:solidFill>
          <a:latin typeface="+mj-lt"/>
          <a:ea typeface="+mj-ea"/>
          <a:cs typeface="+mj-cs"/>
        </a:defRPr>
      </a:lvl1pPr>
      <a:lvl2pPr algn="ctr" rtl="0" eaLnBrk="1" fontAlgn="base" hangingPunct="1">
        <a:spcBef>
          <a:spcPct val="0"/>
        </a:spcBef>
        <a:spcAft>
          <a:spcPct val="0"/>
        </a:spcAft>
        <a:defRPr sz="4400">
          <a:solidFill>
            <a:schemeClr val="bg1"/>
          </a:solidFill>
          <a:latin typeface="Calibri" pitchFamily="34" charset="0"/>
        </a:defRPr>
      </a:lvl2pPr>
      <a:lvl3pPr algn="ctr" rtl="0" eaLnBrk="1" fontAlgn="base" hangingPunct="1">
        <a:spcBef>
          <a:spcPct val="0"/>
        </a:spcBef>
        <a:spcAft>
          <a:spcPct val="0"/>
        </a:spcAft>
        <a:defRPr sz="4400">
          <a:solidFill>
            <a:schemeClr val="bg1"/>
          </a:solidFill>
          <a:latin typeface="Calibri" pitchFamily="34" charset="0"/>
        </a:defRPr>
      </a:lvl3pPr>
      <a:lvl4pPr algn="ctr" rtl="0" eaLnBrk="1" fontAlgn="base" hangingPunct="1">
        <a:spcBef>
          <a:spcPct val="0"/>
        </a:spcBef>
        <a:spcAft>
          <a:spcPct val="0"/>
        </a:spcAft>
        <a:defRPr sz="4400">
          <a:solidFill>
            <a:schemeClr val="bg1"/>
          </a:solidFill>
          <a:latin typeface="Calibri" pitchFamily="34" charset="0"/>
        </a:defRPr>
      </a:lvl4pPr>
      <a:lvl5pPr algn="ctr" rtl="0" eaLnBrk="1" fontAlgn="base" hangingPunct="1">
        <a:spcBef>
          <a:spcPct val="0"/>
        </a:spcBef>
        <a:spcAft>
          <a:spcPct val="0"/>
        </a:spcAft>
        <a:defRPr sz="4400">
          <a:solidFill>
            <a:schemeClr val="bg1"/>
          </a:solidFill>
          <a:latin typeface="Calibri" pitchFamily="34" charset="0"/>
        </a:defRPr>
      </a:lvl5pPr>
      <a:lvl6pPr marL="457200" algn="ctr" rtl="0" eaLnBrk="1" fontAlgn="base" hangingPunct="1">
        <a:spcBef>
          <a:spcPct val="0"/>
        </a:spcBef>
        <a:spcAft>
          <a:spcPct val="0"/>
        </a:spcAft>
        <a:defRPr sz="4400">
          <a:solidFill>
            <a:schemeClr val="bg1"/>
          </a:solidFill>
          <a:latin typeface="Calibri" pitchFamily="34" charset="0"/>
        </a:defRPr>
      </a:lvl6pPr>
      <a:lvl7pPr marL="914400" algn="ctr" rtl="0" eaLnBrk="1" fontAlgn="base" hangingPunct="1">
        <a:spcBef>
          <a:spcPct val="0"/>
        </a:spcBef>
        <a:spcAft>
          <a:spcPct val="0"/>
        </a:spcAft>
        <a:defRPr sz="4400">
          <a:solidFill>
            <a:schemeClr val="bg1"/>
          </a:solidFill>
          <a:latin typeface="Calibri" pitchFamily="34" charset="0"/>
        </a:defRPr>
      </a:lvl7pPr>
      <a:lvl8pPr marL="1371600" algn="ctr" rtl="0" eaLnBrk="1" fontAlgn="base" hangingPunct="1">
        <a:spcBef>
          <a:spcPct val="0"/>
        </a:spcBef>
        <a:spcAft>
          <a:spcPct val="0"/>
        </a:spcAft>
        <a:defRPr sz="4400">
          <a:solidFill>
            <a:schemeClr val="bg1"/>
          </a:solidFill>
          <a:latin typeface="Calibri" pitchFamily="34" charset="0"/>
        </a:defRPr>
      </a:lvl8pPr>
      <a:lvl9pPr marL="1828800" algn="ctr" rtl="0" eaLnBrk="1" fontAlgn="base" hangingPunct="1">
        <a:spcBef>
          <a:spcPct val="0"/>
        </a:spcBef>
        <a:spcAft>
          <a:spcPct val="0"/>
        </a:spcAft>
        <a:defRPr sz="4400">
          <a:solidFill>
            <a:schemeClr val="bg1"/>
          </a:solidFill>
          <a:latin typeface="Calibri" pitchFamily="34" charset="0"/>
        </a:defRPr>
      </a:lvl9pPr>
    </p:titleStyle>
    <p:bodyStyle>
      <a:lvl1pPr marL="342900" indent="-342900" algn="l" rtl="0" eaLnBrk="1" fontAlgn="base" hangingPunct="1">
        <a:spcBef>
          <a:spcPct val="20000"/>
        </a:spcBef>
        <a:spcAft>
          <a:spcPct val="0"/>
        </a:spcAft>
        <a:buClr>
          <a:srgbClr val="E46C0A"/>
        </a:buClr>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audio" Target="file:///C:\Documents%20and%20Settings\&#1052;&#1072;&#1084;&#1072;\&#1052;&#1086;&#1080;%20&#1076;&#1086;&#1082;&#1091;&#1084;&#1077;&#1085;&#1090;&#1099;\Downloads\parallels-beachflow-(mp3-crazy.com).mp3" TargetMode="Externa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8.jpeg"/><Relationship Id="rId7" Type="http://schemas.openxmlformats.org/officeDocument/2006/relationships/image" Target="../media/image32.jpeg"/><Relationship Id="rId2" Type="http://schemas.openxmlformats.org/officeDocument/2006/relationships/image" Target="../media/image27.jpeg"/><Relationship Id="rId1" Type="http://schemas.openxmlformats.org/officeDocument/2006/relationships/slideLayout" Target="../slideLayouts/slideLayout6.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11.xml.rels><?xml version="1.0" encoding="UTF-8" standalone="yes"?>
<Relationships xmlns="http://schemas.openxmlformats.org/package/2006/relationships"><Relationship Id="rId3" Type="http://schemas.openxmlformats.org/officeDocument/2006/relationships/image" Target="../media/image33.jpeg"/><Relationship Id="rId7"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1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jpeg"/><Relationship Id="rId1" Type="http://schemas.openxmlformats.org/officeDocument/2006/relationships/slideLayout" Target="../slideLayouts/slideLayout6.xml"/><Relationship Id="rId4" Type="http://schemas.openxmlformats.org/officeDocument/2006/relationships/image" Target="../media/image39.jpeg"/></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6.xml"/><Relationship Id="rId5" Type="http://schemas.openxmlformats.org/officeDocument/2006/relationships/image" Target="../media/image2.png"/><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6.xml"/><Relationship Id="rId5" Type="http://schemas.openxmlformats.org/officeDocument/2006/relationships/image" Target="../media/image2.png"/><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6.xml"/><Relationship Id="rId6" Type="http://schemas.openxmlformats.org/officeDocument/2006/relationships/image" Target="../media/image2.png"/><Relationship Id="rId5" Type="http://schemas.openxmlformats.org/officeDocument/2006/relationships/image" Target="../media/image16.jpe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6.xml"/><Relationship Id="rId5" Type="http://schemas.openxmlformats.org/officeDocument/2006/relationships/image" Target="../media/image2.png"/><Relationship Id="rId4" Type="http://schemas.openxmlformats.org/officeDocument/2006/relationships/image" Target="../media/image19.jpeg"/></Relationships>
</file>

<file path=ppt/slides/_rels/slide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6.xml"/><Relationship Id="rId5" Type="http://schemas.openxmlformats.org/officeDocument/2006/relationships/image" Target="../media/image2.png"/><Relationship Id="rId4" Type="http://schemas.openxmlformats.org/officeDocument/2006/relationships/image" Target="../media/image22.jpeg"/></Relationships>
</file>

<file path=ppt/slides/_rels/slide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6.xml"/><Relationship Id="rId4" Type="http://schemas.openxmlformats.org/officeDocument/2006/relationships/image" Target="../media/image25.jpe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6.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Заголовок 1"/>
          <p:cNvSpPr>
            <a:spLocks noGrp="1"/>
          </p:cNvSpPr>
          <p:nvPr>
            <p:ph type="ctrTitle"/>
          </p:nvPr>
        </p:nvSpPr>
        <p:spPr>
          <a:xfrm>
            <a:off x="971600" y="2348880"/>
            <a:ext cx="7772400" cy="1470025"/>
          </a:xfrm>
        </p:spPr>
        <p:txBody>
          <a:bodyPr/>
          <a:lstStyle/>
          <a:p>
            <a:r>
              <a:rPr lang="ru-RU" b="1" dirty="0" smtClean="0">
                <a:solidFill>
                  <a:schemeClr val="accent6">
                    <a:lumMod val="60000"/>
                    <a:lumOff val="40000"/>
                  </a:schemeClr>
                </a:solidFill>
              </a:rPr>
              <a:t>Использование   интерактивного оборудования в дошкольном образовании</a:t>
            </a:r>
            <a:endParaRPr lang="ru-RU" dirty="0" smtClean="0">
              <a:solidFill>
                <a:schemeClr val="accent6">
                  <a:lumMod val="60000"/>
                  <a:lumOff val="40000"/>
                </a:schemeClr>
              </a:solidFill>
            </a:endParaRPr>
          </a:p>
        </p:txBody>
      </p:sp>
      <p:sp>
        <p:nvSpPr>
          <p:cNvPr id="4" name="Овал 3"/>
          <p:cNvSpPr/>
          <p:nvPr/>
        </p:nvSpPr>
        <p:spPr>
          <a:xfrm>
            <a:off x="571472" y="500042"/>
            <a:ext cx="785818" cy="785818"/>
          </a:xfrm>
          <a:prstGeom prst="ellipse">
            <a:avLst/>
          </a:prstGeom>
          <a:ln/>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endParaRPr lang="ru-RU"/>
          </a:p>
        </p:txBody>
      </p:sp>
      <p:sp>
        <p:nvSpPr>
          <p:cNvPr id="5" name="Овал 4"/>
          <p:cNvSpPr/>
          <p:nvPr/>
        </p:nvSpPr>
        <p:spPr>
          <a:xfrm>
            <a:off x="642910" y="1428736"/>
            <a:ext cx="571504" cy="571504"/>
          </a:xfrm>
          <a:prstGeom prst="ellipse">
            <a:avLst/>
          </a:prstGeom>
          <a:ln/>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endParaRPr lang="ru-RU"/>
          </a:p>
        </p:txBody>
      </p:sp>
      <p:sp>
        <p:nvSpPr>
          <p:cNvPr id="6" name="Овал 5"/>
          <p:cNvSpPr/>
          <p:nvPr/>
        </p:nvSpPr>
        <p:spPr>
          <a:xfrm>
            <a:off x="714348" y="2214554"/>
            <a:ext cx="428628" cy="428628"/>
          </a:xfrm>
          <a:prstGeom prst="ellipse">
            <a:avLst/>
          </a:prstGeom>
          <a:ln/>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endParaRPr lang="ru-RU"/>
          </a:p>
        </p:txBody>
      </p:sp>
      <p:sp>
        <p:nvSpPr>
          <p:cNvPr id="7" name="Овал 6"/>
          <p:cNvSpPr/>
          <p:nvPr/>
        </p:nvSpPr>
        <p:spPr>
          <a:xfrm>
            <a:off x="714348" y="2857496"/>
            <a:ext cx="357190" cy="357190"/>
          </a:xfrm>
          <a:prstGeom prst="ellipse">
            <a:avLst/>
          </a:prstGeom>
          <a:ln/>
        </p:spPr>
        <p:style>
          <a:lnRef idx="0">
            <a:schemeClr val="accent5"/>
          </a:lnRef>
          <a:fillRef idx="3">
            <a:schemeClr val="accent5"/>
          </a:fillRef>
          <a:effectRef idx="3">
            <a:schemeClr val="accent5"/>
          </a:effectRef>
          <a:fontRef idx="minor">
            <a:schemeClr val="lt1"/>
          </a:fontRef>
        </p:style>
        <p:txBody>
          <a:bodyPr anchor="ctr"/>
          <a:lstStyle/>
          <a:p>
            <a:pPr algn="ctr" fontAlgn="auto">
              <a:spcBef>
                <a:spcPts val="0"/>
              </a:spcBef>
              <a:spcAft>
                <a:spcPts val="0"/>
              </a:spcAft>
              <a:defRPr/>
            </a:pPr>
            <a:endParaRPr lang="ru-RU"/>
          </a:p>
        </p:txBody>
      </p:sp>
      <p:pic>
        <p:nvPicPr>
          <p:cNvPr id="11270" name="Picture 6" descr="Похожее изображение"/>
          <p:cNvPicPr>
            <a:picLocks noChangeAspect="1" noChangeArrowheads="1"/>
          </p:cNvPicPr>
          <p:nvPr/>
        </p:nvPicPr>
        <p:blipFill>
          <a:blip r:embed="rId3" cstate="print"/>
          <a:srcRect/>
          <a:stretch>
            <a:fillRect/>
          </a:stretch>
        </p:blipFill>
        <p:spPr bwMode="auto">
          <a:xfrm>
            <a:off x="323528" y="5661248"/>
            <a:ext cx="4391025" cy="1038225"/>
          </a:xfrm>
          <a:prstGeom prst="rect">
            <a:avLst/>
          </a:prstGeom>
          <a:ln>
            <a:noFill/>
          </a:ln>
          <a:effectLst>
            <a:softEdge rad="112500"/>
          </a:effectLst>
        </p:spPr>
      </p:pic>
      <p:pic>
        <p:nvPicPr>
          <p:cNvPr id="11272" name="Picture 8" descr="Похожее изображение"/>
          <p:cNvPicPr>
            <a:picLocks noChangeAspect="1" noChangeArrowheads="1"/>
          </p:cNvPicPr>
          <p:nvPr/>
        </p:nvPicPr>
        <p:blipFill>
          <a:blip r:embed="rId3" cstate="print"/>
          <a:srcRect/>
          <a:stretch>
            <a:fillRect/>
          </a:stretch>
        </p:blipFill>
        <p:spPr bwMode="auto">
          <a:xfrm>
            <a:off x="4499992" y="5661248"/>
            <a:ext cx="4391025" cy="1038225"/>
          </a:xfrm>
          <a:prstGeom prst="rect">
            <a:avLst/>
          </a:prstGeom>
          <a:ln>
            <a:noFill/>
          </a:ln>
          <a:effectLst>
            <a:softEdge rad="112500"/>
          </a:effectLst>
        </p:spPr>
      </p:pic>
      <p:pic>
        <p:nvPicPr>
          <p:cNvPr id="20" name="parallels-beachflow-(mp3-crazy.com).mp3">
            <a:hlinkClick r:id="" action="ppaction://media"/>
          </p:cNvPr>
          <p:cNvPicPr>
            <a:picLocks noRot="1" noChangeAspect="1"/>
          </p:cNvPicPr>
          <p:nvPr>
            <a:audioFile r:link="rId1"/>
          </p:nvPr>
        </p:nvPicPr>
        <p:blipFill>
          <a:blip r:embed="rId4" cstate="print"/>
          <a:stretch>
            <a:fillRect/>
          </a:stretch>
        </p:blipFill>
        <p:spPr>
          <a:xfrm>
            <a:off x="8604448" y="260648"/>
            <a:ext cx="304800" cy="304800"/>
          </a:xfrm>
          <a:prstGeom prst="rect">
            <a:avLst/>
          </a:prstGeom>
        </p:spPr>
      </p:pic>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20000" numSld="999" showWhenStopped="0">
                <p:cTn id="7" repeatCount="indefinite" fill="hold" display="0">
                  <p:stCondLst>
                    <p:cond delay="indefinite"/>
                  </p:stCondLst>
                  <p:endCondLst>
                    <p:cond evt="onPrev" delay="0">
                      <p:tgtEl>
                        <p:sldTgt/>
                      </p:tgtEl>
                    </p:cond>
                    <p:cond evt="onStopAudio" delay="0">
                      <p:tgtEl>
                        <p:sldTgt/>
                      </p:tgtEl>
                    </p:cond>
                  </p:endCondLst>
                </p:cTn>
                <p:tgtEl>
                  <p:spTgt spid="20"/>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Интерактивное оборудование в ДОУ&#10;Интерактивный музыкальный инструмент Beamz&#10; "/>
          <p:cNvPicPr/>
          <p:nvPr/>
        </p:nvPicPr>
        <p:blipFill>
          <a:blip r:embed="rId2" cstate="print"/>
          <a:srcRect t="16880" b="15385"/>
          <a:stretch>
            <a:fillRect/>
          </a:stretch>
        </p:blipFill>
        <p:spPr bwMode="auto">
          <a:xfrm>
            <a:off x="2843808" y="692696"/>
            <a:ext cx="5760640" cy="3456384"/>
          </a:xfrm>
          <a:prstGeom prst="rect">
            <a:avLst/>
          </a:prstGeom>
          <a:ln>
            <a:noFill/>
          </a:ln>
          <a:effectLst>
            <a:softEdge rad="112500"/>
          </a:effectLst>
        </p:spPr>
      </p:pic>
      <p:pic>
        <p:nvPicPr>
          <p:cNvPr id="1028" name="Picture 4" descr="Похожее изображение"/>
          <p:cNvPicPr>
            <a:picLocks noChangeAspect="1" noChangeArrowheads="1"/>
          </p:cNvPicPr>
          <p:nvPr/>
        </p:nvPicPr>
        <p:blipFill>
          <a:blip r:embed="rId3" cstate="print"/>
          <a:srcRect/>
          <a:stretch>
            <a:fillRect/>
          </a:stretch>
        </p:blipFill>
        <p:spPr bwMode="auto">
          <a:xfrm>
            <a:off x="467544" y="4365104"/>
            <a:ext cx="2857500" cy="1600200"/>
          </a:xfrm>
          <a:prstGeom prst="rect">
            <a:avLst/>
          </a:prstGeom>
          <a:ln>
            <a:noFill/>
          </a:ln>
          <a:effectLst>
            <a:softEdge rad="112500"/>
          </a:effectLst>
        </p:spPr>
      </p:pic>
      <p:pic>
        <p:nvPicPr>
          <p:cNvPr id="1030" name="Picture 6" descr="Похожее изображение"/>
          <p:cNvPicPr>
            <a:picLocks noChangeAspect="1" noChangeArrowheads="1"/>
          </p:cNvPicPr>
          <p:nvPr/>
        </p:nvPicPr>
        <p:blipFill>
          <a:blip r:embed="rId4" cstate="print"/>
          <a:srcRect/>
          <a:stretch>
            <a:fillRect/>
          </a:stretch>
        </p:blipFill>
        <p:spPr bwMode="auto">
          <a:xfrm>
            <a:off x="6012160" y="188640"/>
            <a:ext cx="2394967" cy="1793914"/>
          </a:xfrm>
          <a:prstGeom prst="rect">
            <a:avLst/>
          </a:prstGeom>
          <a:ln>
            <a:noFill/>
          </a:ln>
          <a:effectLst>
            <a:softEdge rad="112500"/>
          </a:effectLst>
        </p:spPr>
      </p:pic>
      <p:pic>
        <p:nvPicPr>
          <p:cNvPr id="1032" name="Picture 8" descr="Похожее изображение"/>
          <p:cNvPicPr>
            <a:picLocks noChangeAspect="1" noChangeArrowheads="1"/>
          </p:cNvPicPr>
          <p:nvPr/>
        </p:nvPicPr>
        <p:blipFill>
          <a:blip r:embed="rId5" cstate="print"/>
          <a:srcRect/>
          <a:stretch>
            <a:fillRect/>
          </a:stretch>
        </p:blipFill>
        <p:spPr bwMode="auto">
          <a:xfrm>
            <a:off x="683568" y="548680"/>
            <a:ext cx="2088232" cy="313805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36" name="Picture 12" descr="Похожее изображение"/>
          <p:cNvPicPr>
            <a:picLocks noChangeAspect="1" noChangeArrowheads="1"/>
          </p:cNvPicPr>
          <p:nvPr/>
        </p:nvPicPr>
        <p:blipFill>
          <a:blip r:embed="rId6" cstate="print"/>
          <a:srcRect/>
          <a:stretch>
            <a:fillRect/>
          </a:stretch>
        </p:blipFill>
        <p:spPr bwMode="auto">
          <a:xfrm>
            <a:off x="5652120" y="4293096"/>
            <a:ext cx="2808312" cy="2005938"/>
          </a:xfrm>
          <a:prstGeom prst="rect">
            <a:avLst/>
          </a:prstGeom>
          <a:ln>
            <a:noFill/>
          </a:ln>
          <a:effectLst>
            <a:softEdge rad="112500"/>
          </a:effectLst>
        </p:spPr>
      </p:pic>
      <p:pic>
        <p:nvPicPr>
          <p:cNvPr id="1040" name="Picture 16" descr="Похожее изображение"/>
          <p:cNvPicPr>
            <a:picLocks noChangeAspect="1" noChangeArrowheads="1"/>
          </p:cNvPicPr>
          <p:nvPr/>
        </p:nvPicPr>
        <p:blipFill>
          <a:blip r:embed="rId7" cstate="print"/>
          <a:srcRect/>
          <a:stretch>
            <a:fillRect/>
          </a:stretch>
        </p:blipFill>
        <p:spPr bwMode="auto">
          <a:xfrm>
            <a:off x="3203848" y="3356992"/>
            <a:ext cx="2448272" cy="2448272"/>
          </a:xfrm>
          <a:prstGeom prst="rect">
            <a:avLst/>
          </a:prstGeom>
          <a:ln>
            <a:noFill/>
          </a:ln>
          <a:effectLst>
            <a:softEdge rad="112500"/>
          </a:effectLst>
        </p:spPr>
      </p:pic>
    </p:spTree>
  </p:cSld>
  <p:clrMapOvr>
    <a:masterClrMapping/>
  </p:clrMapOvr>
  <p:transition spd="med">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1400" dirty="0" smtClean="0"/>
              <a:t>игра с песком всегда была и будет одной из самых естественных видов деятельности малышей, а с интерактивной песочницей такая деятельность станет еще более захватывающей и увлекательной.</a:t>
            </a:r>
            <a:endParaRPr lang="ru-RU" sz="1400" dirty="0"/>
          </a:p>
        </p:txBody>
      </p:sp>
      <p:pic>
        <p:nvPicPr>
          <p:cNvPr id="3" name="Рисунок 2" descr="http://bazis-ufa.ru/upload/resize_cache/iblock/003/800_600_140cd750bba9870f18aada2478b24840a/003a7c5f1022ab035596c29e1eca4903.jpg"/>
          <p:cNvPicPr/>
          <p:nvPr/>
        </p:nvPicPr>
        <p:blipFill>
          <a:blip r:embed="rId3" cstate="print"/>
          <a:srcRect l="37330"/>
          <a:stretch>
            <a:fillRect/>
          </a:stretch>
        </p:blipFill>
        <p:spPr bwMode="auto">
          <a:xfrm>
            <a:off x="755576" y="1844824"/>
            <a:ext cx="2557462" cy="458569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Рисунок 3" descr="http://isandbox.ru/upload/images/DSC_2205.JPG"/>
          <p:cNvPicPr/>
          <p:nvPr/>
        </p:nvPicPr>
        <p:blipFill>
          <a:blip r:embed="rId4" cstate="print"/>
          <a:srcRect/>
          <a:stretch>
            <a:fillRect/>
          </a:stretch>
        </p:blipFill>
        <p:spPr bwMode="auto">
          <a:xfrm>
            <a:off x="5292080" y="1628800"/>
            <a:ext cx="3258244" cy="3028753"/>
          </a:xfrm>
          <a:prstGeom prst="rect">
            <a:avLst/>
          </a:prstGeom>
          <a:ln>
            <a:noFill/>
          </a:ln>
          <a:effectLst>
            <a:softEdge rad="112500"/>
          </a:effectLst>
        </p:spPr>
      </p:pic>
      <p:pic>
        <p:nvPicPr>
          <p:cNvPr id="5" name="Рисунок 4" descr="http://bazis-ufa.ru/upload/iblock/046/0465f5f971e8f3dd18ca529262cc3a54.jpg"/>
          <p:cNvPicPr/>
          <p:nvPr/>
        </p:nvPicPr>
        <p:blipFill>
          <a:blip r:embed="rId5" cstate="print"/>
          <a:srcRect/>
          <a:stretch>
            <a:fillRect/>
          </a:stretch>
        </p:blipFill>
        <p:spPr bwMode="auto">
          <a:xfrm>
            <a:off x="3491880" y="4293096"/>
            <a:ext cx="3737620" cy="2136279"/>
          </a:xfrm>
          <a:prstGeom prst="rect">
            <a:avLst/>
          </a:prstGeom>
          <a:ln>
            <a:noFill/>
          </a:ln>
          <a:effectLst>
            <a:softEdge rad="112500"/>
          </a:effectLst>
        </p:spPr>
      </p:pic>
      <p:sp>
        <p:nvSpPr>
          <p:cNvPr id="2050" name="AutoShape 2" descr="http://interactive-sandbox.com/upload/images/DSC_0790.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052" name="AutoShape 4" descr="http://interactive-sandbox.com/upload/images/DSC_0790.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2054" name="Picture 6" descr="Похожее изображение"/>
          <p:cNvPicPr>
            <a:picLocks noChangeAspect="1" noChangeArrowheads="1"/>
          </p:cNvPicPr>
          <p:nvPr/>
        </p:nvPicPr>
        <p:blipFill>
          <a:blip r:embed="rId6" cstate="print"/>
          <a:srcRect/>
          <a:stretch>
            <a:fillRect/>
          </a:stretch>
        </p:blipFill>
        <p:spPr bwMode="auto">
          <a:xfrm>
            <a:off x="2987824" y="2132856"/>
            <a:ext cx="2628900" cy="1743076"/>
          </a:xfrm>
          <a:prstGeom prst="rect">
            <a:avLst/>
          </a:prstGeom>
          <a:noFill/>
        </p:spPr>
      </p:pic>
      <p:pic>
        <p:nvPicPr>
          <p:cNvPr id="2056" name="Picture 8" descr="Похожее изображение"/>
          <p:cNvPicPr>
            <a:picLocks noChangeAspect="1" noChangeArrowheads="1"/>
          </p:cNvPicPr>
          <p:nvPr/>
        </p:nvPicPr>
        <p:blipFill>
          <a:blip r:embed="rId7" cstate="print"/>
          <a:srcRect l="72155"/>
          <a:stretch>
            <a:fillRect/>
          </a:stretch>
        </p:blipFill>
        <p:spPr bwMode="auto">
          <a:xfrm>
            <a:off x="7164288" y="5085184"/>
            <a:ext cx="1222673" cy="1038225"/>
          </a:xfrm>
          <a:prstGeom prst="rect">
            <a:avLst/>
          </a:prstGeom>
          <a:ln>
            <a:noFill/>
          </a:ln>
          <a:effectLst>
            <a:softEdge rad="112500"/>
          </a:effectLst>
        </p:spPr>
      </p:pic>
    </p:spTree>
  </p:cSld>
  <p:clrMapOvr>
    <a:masterClrMapping/>
  </p:clrMapOvr>
  <p:transition spd="med">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1400" dirty="0" smtClean="0"/>
              <a:t>создавая различные ландшафты на песке, происходит изменение структуры и цвета в зависимости от высоты песка, таким образом мы получаем реалистичную картину природы, живой вулкан, живая вода и т.д.</a:t>
            </a:r>
            <a:endParaRPr lang="ru-RU" sz="1400" dirty="0"/>
          </a:p>
        </p:txBody>
      </p:sp>
      <p:pic>
        <p:nvPicPr>
          <p:cNvPr id="3" name="Рисунок 2" descr="http://bazis-ufa.ru/upload/resize_cache/iblock/683/800_600_140cd750bba9870f18aada2478b24840a/683518f7c7b08cfd6826398edb5b4bf3.JPG"/>
          <p:cNvPicPr/>
          <p:nvPr/>
        </p:nvPicPr>
        <p:blipFill>
          <a:blip r:embed="rId2" cstate="print"/>
          <a:srcRect/>
          <a:stretch>
            <a:fillRect/>
          </a:stretch>
        </p:blipFill>
        <p:spPr bwMode="auto">
          <a:xfrm>
            <a:off x="899592" y="1700808"/>
            <a:ext cx="3024336" cy="470688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Рисунок 3" descr="http://bazis-ufa.ru/upload/resize_cache/iblock/826/800_600_140cd750bba9870f18aada2478b24840a/8260df0158e4cd42ceb11ae5dbe9c04d.png"/>
          <p:cNvPicPr/>
          <p:nvPr/>
        </p:nvPicPr>
        <p:blipFill>
          <a:blip r:embed="rId3" cstate="print"/>
          <a:srcRect/>
          <a:stretch>
            <a:fillRect/>
          </a:stretch>
        </p:blipFill>
        <p:spPr bwMode="auto">
          <a:xfrm>
            <a:off x="4355976" y="2060848"/>
            <a:ext cx="3721596" cy="4009628"/>
          </a:xfrm>
          <a:prstGeom prst="rect">
            <a:avLst/>
          </a:prstGeom>
          <a:ln>
            <a:noFill/>
          </a:ln>
          <a:effectLst>
            <a:softEdge rad="112500"/>
          </a:effectLst>
        </p:spPr>
      </p:pic>
      <p:pic>
        <p:nvPicPr>
          <p:cNvPr id="1028" name="Picture 4" descr="http://img.youtube.com/vi/MtrN0VWe_Ew/mqdefault.jpg"/>
          <p:cNvPicPr>
            <a:picLocks noChangeAspect="1" noChangeArrowheads="1"/>
          </p:cNvPicPr>
          <p:nvPr/>
        </p:nvPicPr>
        <p:blipFill>
          <a:blip r:embed="rId4" cstate="print"/>
          <a:srcRect/>
          <a:stretch>
            <a:fillRect/>
          </a:stretch>
        </p:blipFill>
        <p:spPr bwMode="auto">
          <a:xfrm>
            <a:off x="2627784" y="2708920"/>
            <a:ext cx="3048000" cy="171450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med">
    <p:dissolv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55576" y="1628800"/>
            <a:ext cx="7772400" cy="1470025"/>
          </a:xfrm>
        </p:spPr>
        <p:txBody>
          <a:bodyPr/>
          <a:lstStyle/>
          <a:p>
            <a:r>
              <a:rPr lang="ru-RU" b="1" dirty="0" smtClean="0">
                <a:solidFill>
                  <a:schemeClr val="accent6">
                    <a:lumMod val="60000"/>
                    <a:lumOff val="40000"/>
                  </a:schemeClr>
                </a:solidFill>
              </a:rPr>
              <a:t>Спасибо за внимание.</a:t>
            </a:r>
            <a:endParaRPr lang="ru-RU" dirty="0"/>
          </a:p>
        </p:txBody>
      </p:sp>
      <p:pic>
        <p:nvPicPr>
          <p:cNvPr id="26626" name="Picture 2" descr="Похожее изображение"/>
          <p:cNvPicPr>
            <a:picLocks noChangeAspect="1" noChangeArrowheads="1"/>
          </p:cNvPicPr>
          <p:nvPr/>
        </p:nvPicPr>
        <p:blipFill>
          <a:blip r:embed="rId2" cstate="print"/>
          <a:srcRect/>
          <a:stretch>
            <a:fillRect/>
          </a:stretch>
        </p:blipFill>
        <p:spPr bwMode="auto">
          <a:xfrm>
            <a:off x="179512" y="5229200"/>
            <a:ext cx="4391025" cy="1038225"/>
          </a:xfrm>
          <a:prstGeom prst="rect">
            <a:avLst/>
          </a:prstGeom>
          <a:ln>
            <a:noFill/>
          </a:ln>
          <a:effectLst>
            <a:softEdge rad="112500"/>
          </a:effectLst>
        </p:spPr>
      </p:pic>
      <p:pic>
        <p:nvPicPr>
          <p:cNvPr id="26628" name="Picture 4" descr="Похожее изображение"/>
          <p:cNvPicPr>
            <a:picLocks noChangeAspect="1" noChangeArrowheads="1"/>
          </p:cNvPicPr>
          <p:nvPr/>
        </p:nvPicPr>
        <p:blipFill>
          <a:blip r:embed="rId2" cstate="print"/>
          <a:srcRect/>
          <a:stretch>
            <a:fillRect/>
          </a:stretch>
        </p:blipFill>
        <p:spPr bwMode="auto">
          <a:xfrm>
            <a:off x="4355976" y="5229200"/>
            <a:ext cx="4391025" cy="1038225"/>
          </a:xfrm>
          <a:prstGeom prst="rect">
            <a:avLst/>
          </a:prstGeom>
          <a:ln>
            <a:noFill/>
          </a:ln>
          <a:effectLst>
            <a:softEdge rad="112500"/>
          </a:effectLst>
        </p:spPr>
      </p:pic>
    </p:spTree>
  </p:cSld>
  <p:clrMapOvr>
    <a:masterClrMapping/>
  </p:clrMapOvr>
  <p:transition spd="med">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1600" dirty="0" smtClean="0">
                <a:solidFill>
                  <a:schemeClr val="accent5">
                    <a:lumMod val="20000"/>
                    <a:lumOff val="80000"/>
                  </a:schemeClr>
                </a:solidFill>
              </a:rPr>
              <a:t>интерактивные доски подходят для работы с детьми дошкольного возраста - большинство  устройств созданы на основе емкостной или инфракрасной технологии, что позволяет управлять доской пальцем, без специальных электронных маркеров. Причем достаточно легкого касания, не обязательно нажимать на поверхность, что удобно для ребенка.</a:t>
            </a:r>
            <a:endParaRPr lang="ru-RU" sz="1600" dirty="0">
              <a:solidFill>
                <a:schemeClr val="accent5">
                  <a:lumMod val="20000"/>
                  <a:lumOff val="80000"/>
                </a:schemeClr>
              </a:solidFill>
            </a:endParaRPr>
          </a:p>
        </p:txBody>
      </p:sp>
      <p:pic>
        <p:nvPicPr>
          <p:cNvPr id="6" name="Содержимое 5" descr="http://www.resobr.ru/upload/images/menobr/2012/17-1.jpg"/>
          <p:cNvPicPr>
            <a:picLocks noGrp="1"/>
          </p:cNvPicPr>
          <p:nvPr>
            <p:ph idx="1"/>
          </p:nvPr>
        </p:nvPicPr>
        <p:blipFill>
          <a:blip r:embed="rId2" cstate="print"/>
          <a:srcRect/>
          <a:stretch>
            <a:fillRect/>
          </a:stretch>
        </p:blipFill>
        <p:spPr bwMode="auto">
          <a:xfrm>
            <a:off x="683568" y="1628800"/>
            <a:ext cx="3035421" cy="3921299"/>
          </a:xfrm>
          <a:prstGeom prst="rect">
            <a:avLst/>
          </a:prstGeom>
          <a:ln>
            <a:noFill/>
          </a:ln>
          <a:effectLst>
            <a:softEdge rad="112500"/>
          </a:effectLst>
        </p:spPr>
      </p:pic>
      <p:pic>
        <p:nvPicPr>
          <p:cNvPr id="7" name="Рисунок 6" descr="http://www.infologics.ru/present/lib/images/galery14/IMG_1035_1.jpg"/>
          <p:cNvPicPr/>
          <p:nvPr/>
        </p:nvPicPr>
        <p:blipFill>
          <a:blip r:embed="rId3" cstate="print"/>
          <a:srcRect/>
          <a:stretch>
            <a:fillRect/>
          </a:stretch>
        </p:blipFill>
        <p:spPr bwMode="auto">
          <a:xfrm>
            <a:off x="3131840" y="2708920"/>
            <a:ext cx="3888432" cy="3744416"/>
          </a:xfrm>
          <a:prstGeom prst="rect">
            <a:avLst/>
          </a:prstGeom>
          <a:ln>
            <a:noFill/>
          </a:ln>
          <a:effectLst>
            <a:softEdge rad="112500"/>
          </a:effectLst>
        </p:spPr>
      </p:pic>
      <p:pic>
        <p:nvPicPr>
          <p:cNvPr id="14" name="Рисунок 13" descr="http://www.ntmedia.ru/images/pages/49_rybkas.jpg"/>
          <p:cNvPicPr/>
          <p:nvPr/>
        </p:nvPicPr>
        <p:blipFill>
          <a:blip r:embed="rId4" cstate="print"/>
          <a:srcRect/>
          <a:stretch>
            <a:fillRect/>
          </a:stretch>
        </p:blipFill>
        <p:spPr bwMode="auto">
          <a:xfrm>
            <a:off x="5580112" y="1628800"/>
            <a:ext cx="2880345" cy="2880320"/>
          </a:xfrm>
          <a:prstGeom prst="rect">
            <a:avLst/>
          </a:prstGeom>
          <a:ln>
            <a:noFill/>
          </a:ln>
          <a:effectLst>
            <a:softEdge rad="112500"/>
          </a:effectLst>
        </p:spPr>
      </p:pic>
      <p:pic>
        <p:nvPicPr>
          <p:cNvPr id="10242" name="Picture 2" descr="Похожее изображение"/>
          <p:cNvPicPr>
            <a:picLocks noChangeAspect="1" noChangeArrowheads="1"/>
          </p:cNvPicPr>
          <p:nvPr/>
        </p:nvPicPr>
        <p:blipFill>
          <a:blip r:embed="rId5" cstate="print"/>
          <a:srcRect r="49163"/>
          <a:stretch>
            <a:fillRect/>
          </a:stretch>
        </p:blipFill>
        <p:spPr bwMode="auto">
          <a:xfrm>
            <a:off x="827584" y="5445224"/>
            <a:ext cx="2232248" cy="1038225"/>
          </a:xfrm>
          <a:prstGeom prst="rect">
            <a:avLst/>
          </a:prstGeom>
          <a:ln>
            <a:noFill/>
          </a:ln>
          <a:effectLst>
            <a:softEdge rad="112500"/>
          </a:effectLst>
        </p:spPr>
      </p:pic>
      <p:pic>
        <p:nvPicPr>
          <p:cNvPr id="10244" name="Picture 4" descr="Похожее изображение"/>
          <p:cNvPicPr>
            <a:picLocks noChangeAspect="1" noChangeArrowheads="1"/>
          </p:cNvPicPr>
          <p:nvPr/>
        </p:nvPicPr>
        <p:blipFill>
          <a:blip r:embed="rId5" cstate="print"/>
          <a:srcRect l="73795"/>
          <a:stretch>
            <a:fillRect/>
          </a:stretch>
        </p:blipFill>
        <p:spPr bwMode="auto">
          <a:xfrm>
            <a:off x="7164288" y="5373216"/>
            <a:ext cx="1150665" cy="1038225"/>
          </a:xfrm>
          <a:prstGeom prst="rect">
            <a:avLst/>
          </a:prstGeom>
          <a:ln>
            <a:noFill/>
          </a:ln>
          <a:effectLst>
            <a:softEdge rad="112500"/>
          </a:effectLst>
        </p:spPr>
      </p:pic>
    </p:spTree>
  </p:cSld>
  <p:clrMapOvr>
    <a:masterClrMapping/>
  </p:clrMapOvr>
  <p:transition spd="med">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922114"/>
          </a:xfrm>
        </p:spPr>
        <p:txBody>
          <a:bodyPr/>
          <a:lstStyle/>
          <a:p>
            <a:r>
              <a:rPr lang="ru-RU" sz="1600" dirty="0" smtClean="0"/>
              <a:t>доски распознают одновременно несколько касаний, благодаря чему дети могут работать у доски вдвоем или втроем, следовательно, можно организовать групповые формы занятий. </a:t>
            </a:r>
            <a:endParaRPr lang="ru-RU" sz="1600" dirty="0"/>
          </a:p>
        </p:txBody>
      </p:sp>
      <p:pic>
        <p:nvPicPr>
          <p:cNvPr id="5" name="Рисунок 4" descr="http://www.infologics.ru/present/lib/images/galery14/IMG_1042_1.jpg"/>
          <p:cNvPicPr/>
          <p:nvPr/>
        </p:nvPicPr>
        <p:blipFill>
          <a:blip r:embed="rId2" cstate="print"/>
          <a:srcRect/>
          <a:stretch>
            <a:fillRect/>
          </a:stretch>
        </p:blipFill>
        <p:spPr bwMode="auto">
          <a:xfrm>
            <a:off x="4211960" y="1628800"/>
            <a:ext cx="4392488" cy="309243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 name="Рисунок 2" descr="http://www.edcommunity.ru/upload/resize_cache/main/575/600_600_1/%D0%A1%D0%9F1.JPG"/>
          <p:cNvPicPr/>
          <p:nvPr/>
        </p:nvPicPr>
        <p:blipFill>
          <a:blip r:embed="rId3" cstate="print"/>
          <a:srcRect/>
          <a:stretch>
            <a:fillRect/>
          </a:stretch>
        </p:blipFill>
        <p:spPr bwMode="auto">
          <a:xfrm>
            <a:off x="611560" y="1700808"/>
            <a:ext cx="3600400" cy="2153816"/>
          </a:xfrm>
          <a:prstGeom prst="rect">
            <a:avLst/>
          </a:prstGeom>
          <a:ln>
            <a:noFill/>
          </a:ln>
          <a:effectLst>
            <a:softEdge rad="112500"/>
          </a:effectLst>
        </p:spPr>
      </p:pic>
      <p:pic>
        <p:nvPicPr>
          <p:cNvPr id="10" name="Рисунок 9" descr="OLYMPUS DIGITAL CAMERA"/>
          <p:cNvPicPr/>
          <p:nvPr/>
        </p:nvPicPr>
        <p:blipFill>
          <a:blip r:embed="rId4" cstate="print"/>
          <a:srcRect/>
          <a:stretch>
            <a:fillRect/>
          </a:stretch>
        </p:blipFill>
        <p:spPr bwMode="auto">
          <a:xfrm>
            <a:off x="683568" y="3933056"/>
            <a:ext cx="4122341" cy="2587699"/>
          </a:xfrm>
          <a:prstGeom prst="rect">
            <a:avLst/>
          </a:prstGeom>
          <a:ln>
            <a:noFill/>
          </a:ln>
          <a:effectLst>
            <a:softEdge rad="112500"/>
          </a:effectLst>
        </p:spPr>
      </p:pic>
      <p:pic>
        <p:nvPicPr>
          <p:cNvPr id="9218" name="Picture 2" descr="Похожее изображение"/>
          <p:cNvPicPr>
            <a:picLocks noChangeAspect="1" noChangeArrowheads="1"/>
          </p:cNvPicPr>
          <p:nvPr/>
        </p:nvPicPr>
        <p:blipFill>
          <a:blip r:embed="rId5" cstate="print"/>
          <a:srcRect l="24598"/>
          <a:stretch>
            <a:fillRect/>
          </a:stretch>
        </p:blipFill>
        <p:spPr bwMode="auto">
          <a:xfrm>
            <a:off x="5004048" y="5301208"/>
            <a:ext cx="3310905" cy="1038225"/>
          </a:xfrm>
          <a:prstGeom prst="rect">
            <a:avLst/>
          </a:prstGeom>
          <a:ln>
            <a:noFill/>
          </a:ln>
          <a:effectLst>
            <a:softEdge rad="112500"/>
          </a:effectLst>
        </p:spPr>
      </p:pic>
    </p:spTree>
  </p:cSld>
  <p:clrMapOvr>
    <a:masterClrMapping/>
  </p:clrMapOvr>
  <p:transition spd="med">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1600" dirty="0" smtClean="0"/>
              <a:t>доски различаются возможностями программного обеспечения, уровнем поддержки со стороны производителя, количеством доступных готовых ресурсов. Именно наличие готовых ресурсов позволяет эффективно использовать доску.</a:t>
            </a:r>
            <a:endParaRPr lang="ru-RU" sz="1600" dirty="0"/>
          </a:p>
        </p:txBody>
      </p:sp>
      <p:pic>
        <p:nvPicPr>
          <p:cNvPr id="4" name="Рисунок 3" descr="http://tmndetsady.ru/upload/news/orig_66292746bca0d4e721d9e4f04c4d85b6.jpg"/>
          <p:cNvPicPr/>
          <p:nvPr/>
        </p:nvPicPr>
        <p:blipFill>
          <a:blip r:embed="rId2" cstate="print"/>
          <a:srcRect/>
          <a:stretch>
            <a:fillRect/>
          </a:stretch>
        </p:blipFill>
        <p:spPr bwMode="auto">
          <a:xfrm>
            <a:off x="3923928" y="1628800"/>
            <a:ext cx="4657700" cy="309634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Рисунок 4" descr="http://www.infologics.ru/present/lib/images/gal15/IMG_1401_1.jpg"/>
          <p:cNvPicPr/>
          <p:nvPr/>
        </p:nvPicPr>
        <p:blipFill>
          <a:blip r:embed="rId3" cstate="print"/>
          <a:srcRect/>
          <a:stretch>
            <a:fillRect/>
          </a:stretch>
        </p:blipFill>
        <p:spPr bwMode="auto">
          <a:xfrm>
            <a:off x="683568" y="1628800"/>
            <a:ext cx="3168352" cy="2446653"/>
          </a:xfrm>
          <a:prstGeom prst="rect">
            <a:avLst/>
          </a:prstGeom>
          <a:ln>
            <a:noFill/>
          </a:ln>
          <a:effectLst>
            <a:softEdge rad="112500"/>
          </a:effectLst>
        </p:spPr>
      </p:pic>
      <p:pic>
        <p:nvPicPr>
          <p:cNvPr id="3" name="Рисунок 2" descr="http://edu.panaboard.ru/img/expir/ds/con_ddt/ddt-6.jpg"/>
          <p:cNvPicPr/>
          <p:nvPr/>
        </p:nvPicPr>
        <p:blipFill>
          <a:blip r:embed="rId4" cstate="print"/>
          <a:srcRect/>
          <a:stretch>
            <a:fillRect/>
          </a:stretch>
        </p:blipFill>
        <p:spPr bwMode="auto">
          <a:xfrm>
            <a:off x="611560" y="4005064"/>
            <a:ext cx="3816424" cy="2474297"/>
          </a:xfrm>
          <a:prstGeom prst="rect">
            <a:avLst/>
          </a:prstGeom>
          <a:ln>
            <a:noFill/>
          </a:ln>
          <a:effectLst>
            <a:softEdge rad="112500"/>
          </a:effectLst>
        </p:spPr>
      </p:pic>
      <p:pic>
        <p:nvPicPr>
          <p:cNvPr id="8194" name="Picture 2" descr="Похожее изображение"/>
          <p:cNvPicPr>
            <a:picLocks noChangeAspect="1" noChangeArrowheads="1"/>
          </p:cNvPicPr>
          <p:nvPr/>
        </p:nvPicPr>
        <p:blipFill>
          <a:blip r:embed="rId5" cstate="print"/>
          <a:srcRect l="13119"/>
          <a:stretch>
            <a:fillRect/>
          </a:stretch>
        </p:blipFill>
        <p:spPr bwMode="auto">
          <a:xfrm>
            <a:off x="4572000" y="5229200"/>
            <a:ext cx="3814961" cy="1038225"/>
          </a:xfrm>
          <a:prstGeom prst="rect">
            <a:avLst/>
          </a:prstGeom>
          <a:ln>
            <a:noFill/>
          </a:ln>
          <a:effectLst>
            <a:softEdge rad="112500"/>
          </a:effectLst>
        </p:spPr>
      </p:pic>
    </p:spTree>
  </p:cSld>
  <p:clrMapOvr>
    <a:masterClrMapping/>
  </p:clrMapOvr>
  <p:transition spd="med">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1600" dirty="0" smtClean="0"/>
              <a:t>интерактивные  столики предназначены для индивидуальной работы или взаимодействия в малых группах, поэтому нужно несколько столиков для каждой группы.</a:t>
            </a:r>
            <a:endParaRPr lang="ru-RU" sz="1600" dirty="0"/>
          </a:p>
        </p:txBody>
      </p:sp>
      <p:pic>
        <p:nvPicPr>
          <p:cNvPr id="3" name="Рисунок 2" descr="Интерактивный стол"/>
          <p:cNvPicPr/>
          <p:nvPr/>
        </p:nvPicPr>
        <p:blipFill>
          <a:blip r:embed="rId2" cstate="print"/>
          <a:srcRect/>
          <a:stretch>
            <a:fillRect/>
          </a:stretch>
        </p:blipFill>
        <p:spPr bwMode="auto">
          <a:xfrm>
            <a:off x="1187624" y="1700808"/>
            <a:ext cx="3096344" cy="219722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Рисунок 3" descr="http://crasiis.ru/assets/components/phpthumbof/cache/craBDLFaa2.aef7e1da1c279ab54280f372db8fd58e208.png"/>
          <p:cNvPicPr/>
          <p:nvPr/>
        </p:nvPicPr>
        <p:blipFill>
          <a:blip r:embed="rId3" cstate="print"/>
          <a:srcRect/>
          <a:stretch>
            <a:fillRect/>
          </a:stretch>
        </p:blipFill>
        <p:spPr bwMode="auto">
          <a:xfrm>
            <a:off x="179512" y="4077072"/>
            <a:ext cx="2592288" cy="2035299"/>
          </a:xfrm>
          <a:prstGeom prst="rect">
            <a:avLst/>
          </a:prstGeom>
          <a:noFill/>
          <a:ln w="9525">
            <a:noFill/>
            <a:miter lim="800000"/>
            <a:headEnd/>
            <a:tailEnd/>
          </a:ln>
        </p:spPr>
      </p:pic>
      <p:pic>
        <p:nvPicPr>
          <p:cNvPr id="5" name="Рисунок 4" descr="http://crasiis.ru/assets/components/phpthumbof/cache/v7f2.aef7e1da1c279ab54280f372db8fd58e208.png"/>
          <p:cNvPicPr/>
          <p:nvPr/>
        </p:nvPicPr>
        <p:blipFill>
          <a:blip r:embed="rId4" cstate="print"/>
          <a:srcRect/>
          <a:stretch>
            <a:fillRect/>
          </a:stretch>
        </p:blipFill>
        <p:spPr bwMode="auto">
          <a:xfrm>
            <a:off x="5796136" y="1988840"/>
            <a:ext cx="2644899" cy="1944216"/>
          </a:xfrm>
          <a:prstGeom prst="rect">
            <a:avLst/>
          </a:prstGeom>
          <a:noFill/>
          <a:ln w="9525">
            <a:noFill/>
            <a:miter lim="800000"/>
            <a:headEnd/>
            <a:tailEnd/>
          </a:ln>
        </p:spPr>
      </p:pic>
      <p:pic>
        <p:nvPicPr>
          <p:cNvPr id="6" name="Рисунок 5" descr="http://intercom18.ru/upload/medialibrary/0d9/IMG_9683.jpg"/>
          <p:cNvPicPr/>
          <p:nvPr/>
        </p:nvPicPr>
        <p:blipFill>
          <a:blip r:embed="rId5" cstate="print"/>
          <a:srcRect/>
          <a:stretch>
            <a:fillRect/>
          </a:stretch>
        </p:blipFill>
        <p:spPr bwMode="auto">
          <a:xfrm>
            <a:off x="3275856" y="3645024"/>
            <a:ext cx="4320480" cy="2808312"/>
          </a:xfrm>
          <a:prstGeom prst="rect">
            <a:avLst/>
          </a:prstGeom>
          <a:ln>
            <a:noFill/>
          </a:ln>
          <a:effectLst>
            <a:softEdge rad="112500"/>
          </a:effectLst>
        </p:spPr>
      </p:pic>
      <p:pic>
        <p:nvPicPr>
          <p:cNvPr id="7170" name="Picture 2" descr="Похожее изображение"/>
          <p:cNvPicPr>
            <a:picLocks noChangeAspect="1" noChangeArrowheads="1"/>
          </p:cNvPicPr>
          <p:nvPr/>
        </p:nvPicPr>
        <p:blipFill>
          <a:blip r:embed="rId6" cstate="print"/>
          <a:srcRect l="24598" r="37684"/>
          <a:stretch>
            <a:fillRect/>
          </a:stretch>
        </p:blipFill>
        <p:spPr bwMode="auto">
          <a:xfrm>
            <a:off x="1547664" y="5373216"/>
            <a:ext cx="1656184" cy="1038225"/>
          </a:xfrm>
          <a:prstGeom prst="rect">
            <a:avLst/>
          </a:prstGeom>
          <a:ln>
            <a:noFill/>
          </a:ln>
          <a:effectLst>
            <a:softEdge rad="112500"/>
          </a:effectLst>
        </p:spPr>
      </p:pic>
    </p:spTree>
  </p:cSld>
  <p:clrMapOvr>
    <a:masterClrMapping/>
  </p:clrMapOvr>
  <p:transition spd="med">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1400" dirty="0" smtClean="0"/>
              <a:t>интерактивные столы оснащены встроенным компьютером с программным обеспечением для управления всеми возможностями столика. Разъемы на корпусе позволяют осуществить интеграцию с другими устройствами или загрузить новые задания для детей.</a:t>
            </a:r>
            <a:endParaRPr lang="ru-RU" sz="1400" dirty="0"/>
          </a:p>
        </p:txBody>
      </p:sp>
      <p:pic>
        <p:nvPicPr>
          <p:cNvPr id="3" name="Рисунок 2" descr="http://s020.radikal.ru/i715/1401/7c/b016effab146.jpg"/>
          <p:cNvPicPr/>
          <p:nvPr/>
        </p:nvPicPr>
        <p:blipFill>
          <a:blip r:embed="rId2" cstate="print"/>
          <a:srcRect/>
          <a:stretch>
            <a:fillRect/>
          </a:stretch>
        </p:blipFill>
        <p:spPr bwMode="auto">
          <a:xfrm>
            <a:off x="683568" y="1700808"/>
            <a:ext cx="4338364" cy="305716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Рисунок 3" descr="https://encrypted-tbn3.gstatic.com/images?q=tbn:ANd9GcR7Kf4BbkK6sQtzp9f418BL24RktbAFqm_jfLzsByWqIFcvPTFQ"/>
          <p:cNvPicPr/>
          <p:nvPr/>
        </p:nvPicPr>
        <p:blipFill>
          <a:blip r:embed="rId3" cstate="print"/>
          <a:srcRect/>
          <a:stretch>
            <a:fillRect/>
          </a:stretch>
        </p:blipFill>
        <p:spPr bwMode="auto">
          <a:xfrm>
            <a:off x="6084168" y="1484784"/>
            <a:ext cx="2207890" cy="2755007"/>
          </a:xfrm>
          <a:prstGeom prst="rect">
            <a:avLst/>
          </a:prstGeom>
          <a:ln>
            <a:noFill/>
          </a:ln>
          <a:effectLst>
            <a:softEdge rad="112500"/>
          </a:effectLst>
        </p:spPr>
      </p:pic>
      <p:pic>
        <p:nvPicPr>
          <p:cNvPr id="5" name="Рисунок 4" descr="http://www.prodoski.ru/uploads/14_Tomsk3.jpg"/>
          <p:cNvPicPr/>
          <p:nvPr/>
        </p:nvPicPr>
        <p:blipFill>
          <a:blip r:embed="rId4" cstate="print"/>
          <a:srcRect/>
          <a:stretch>
            <a:fillRect/>
          </a:stretch>
        </p:blipFill>
        <p:spPr bwMode="auto">
          <a:xfrm>
            <a:off x="4139952" y="3933056"/>
            <a:ext cx="3546276" cy="2443683"/>
          </a:xfrm>
          <a:prstGeom prst="rect">
            <a:avLst/>
          </a:prstGeom>
          <a:ln>
            <a:noFill/>
          </a:ln>
          <a:effectLst>
            <a:softEdge rad="112500"/>
          </a:effectLst>
        </p:spPr>
      </p:pic>
      <p:pic>
        <p:nvPicPr>
          <p:cNvPr id="6146" name="Picture 2" descr="Похожее изображение"/>
          <p:cNvPicPr>
            <a:picLocks noChangeAspect="1" noChangeArrowheads="1"/>
          </p:cNvPicPr>
          <p:nvPr/>
        </p:nvPicPr>
        <p:blipFill>
          <a:blip r:embed="rId5" cstate="print"/>
          <a:srcRect/>
          <a:stretch>
            <a:fillRect/>
          </a:stretch>
        </p:blipFill>
        <p:spPr bwMode="auto">
          <a:xfrm>
            <a:off x="539552" y="5373216"/>
            <a:ext cx="3456384" cy="817237"/>
          </a:xfrm>
          <a:prstGeom prst="rect">
            <a:avLst/>
          </a:prstGeom>
          <a:ln>
            <a:noFill/>
          </a:ln>
          <a:effectLst>
            <a:softEdge rad="112500"/>
          </a:effectLst>
        </p:spPr>
      </p:pic>
    </p:spTree>
  </p:cSld>
  <p:clrMapOvr>
    <a:masterClrMapping/>
  </p:clrMapOvr>
  <p:transition spd="med">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1400" dirty="0" smtClean="0"/>
              <a:t>интерактивный пол – это суперсовременная разработка, основанная на передовых цифровых и проекционных технологиях, позволяет использовать практически любое напольное покрытие как игровую поверхность, которая будет реагировать на каждое движение людей, находящихся на этой поверхности</a:t>
            </a:r>
            <a:endParaRPr lang="ru-RU" sz="1400" dirty="0"/>
          </a:p>
        </p:txBody>
      </p:sp>
      <p:pic>
        <p:nvPicPr>
          <p:cNvPr id="4" name="Рисунок 3" descr="http://www.maam.ru/upload/blogs/detsad-176720-1420528944.jpg"/>
          <p:cNvPicPr/>
          <p:nvPr/>
        </p:nvPicPr>
        <p:blipFill>
          <a:blip r:embed="rId2" cstate="print"/>
          <a:srcRect/>
          <a:stretch>
            <a:fillRect/>
          </a:stretch>
        </p:blipFill>
        <p:spPr bwMode="auto">
          <a:xfrm>
            <a:off x="5292080" y="1700808"/>
            <a:ext cx="3238301" cy="25202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Рисунок 4" descr="http://www.maam.ru/upload/blogs/detsad-176720-1420528823.jpg"/>
          <p:cNvPicPr/>
          <p:nvPr/>
        </p:nvPicPr>
        <p:blipFill>
          <a:blip r:embed="rId3" cstate="print"/>
          <a:srcRect t="28994"/>
          <a:stretch>
            <a:fillRect/>
          </a:stretch>
        </p:blipFill>
        <p:spPr bwMode="auto">
          <a:xfrm>
            <a:off x="755576" y="1700808"/>
            <a:ext cx="3240360" cy="2828925"/>
          </a:xfrm>
          <a:prstGeom prst="rect">
            <a:avLst/>
          </a:prstGeom>
          <a:ln>
            <a:noFill/>
          </a:ln>
          <a:effectLst>
            <a:softEdge rad="112500"/>
          </a:effectLst>
        </p:spPr>
      </p:pic>
      <p:pic>
        <p:nvPicPr>
          <p:cNvPr id="3" name="Рисунок 2" descr="http://i00.i.aliimg.com/img/pb/932/171/895/895171932_935.jpg"/>
          <p:cNvPicPr/>
          <p:nvPr/>
        </p:nvPicPr>
        <p:blipFill>
          <a:blip r:embed="rId4" cstate="print"/>
          <a:srcRect b="12058"/>
          <a:stretch>
            <a:fillRect/>
          </a:stretch>
        </p:blipFill>
        <p:spPr bwMode="auto">
          <a:xfrm>
            <a:off x="2483768" y="3933056"/>
            <a:ext cx="4266356" cy="2592288"/>
          </a:xfrm>
          <a:prstGeom prst="rect">
            <a:avLst/>
          </a:prstGeom>
          <a:ln>
            <a:noFill/>
          </a:ln>
          <a:effectLst>
            <a:softEdge rad="112500"/>
          </a:effectLst>
        </p:spPr>
      </p:pic>
      <p:pic>
        <p:nvPicPr>
          <p:cNvPr id="5122" name="Picture 2" descr="Похожее изображение"/>
          <p:cNvPicPr>
            <a:picLocks noChangeAspect="1" noChangeArrowheads="1"/>
          </p:cNvPicPr>
          <p:nvPr/>
        </p:nvPicPr>
        <p:blipFill>
          <a:blip r:embed="rId5" cstate="print"/>
          <a:srcRect r="73762"/>
          <a:stretch>
            <a:fillRect/>
          </a:stretch>
        </p:blipFill>
        <p:spPr bwMode="auto">
          <a:xfrm>
            <a:off x="971600" y="5157192"/>
            <a:ext cx="1152128" cy="1038225"/>
          </a:xfrm>
          <a:prstGeom prst="rect">
            <a:avLst/>
          </a:prstGeom>
          <a:ln>
            <a:noFill/>
          </a:ln>
          <a:effectLst>
            <a:softEdge rad="112500"/>
          </a:effectLst>
        </p:spPr>
      </p:pic>
      <p:pic>
        <p:nvPicPr>
          <p:cNvPr id="5124" name="Picture 4" descr="Похожее изображение"/>
          <p:cNvPicPr>
            <a:picLocks noChangeAspect="1" noChangeArrowheads="1"/>
          </p:cNvPicPr>
          <p:nvPr/>
        </p:nvPicPr>
        <p:blipFill>
          <a:blip r:embed="rId5" cstate="print"/>
          <a:srcRect l="24598" r="37684"/>
          <a:stretch>
            <a:fillRect/>
          </a:stretch>
        </p:blipFill>
        <p:spPr bwMode="auto">
          <a:xfrm>
            <a:off x="6732240" y="5157192"/>
            <a:ext cx="1656184" cy="1038225"/>
          </a:xfrm>
          <a:prstGeom prst="rect">
            <a:avLst/>
          </a:prstGeom>
          <a:ln>
            <a:noFill/>
          </a:ln>
          <a:effectLst>
            <a:softEdge rad="112500"/>
          </a:effectLst>
        </p:spPr>
      </p:pic>
    </p:spTree>
  </p:cSld>
  <p:clrMapOvr>
    <a:masterClrMapping/>
  </p:clrMapOvr>
  <p:transition spd="med">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1400" dirty="0" smtClean="0"/>
              <a:t>такое оборудование помогает детям раскрепоститься, снять мышечное напряжение и эмоционально разгрузиться.</a:t>
            </a:r>
            <a:endParaRPr lang="ru-RU" sz="1400" dirty="0"/>
          </a:p>
        </p:txBody>
      </p:sp>
      <p:pic>
        <p:nvPicPr>
          <p:cNvPr id="3" name="Рисунок 2" descr="http://www.maam.ru/upload/blogs/detsad-176720-1420529088.jpg"/>
          <p:cNvPicPr/>
          <p:nvPr/>
        </p:nvPicPr>
        <p:blipFill>
          <a:blip r:embed="rId2" cstate="print"/>
          <a:srcRect l="12997"/>
          <a:stretch>
            <a:fillRect/>
          </a:stretch>
        </p:blipFill>
        <p:spPr bwMode="auto">
          <a:xfrm>
            <a:off x="3779912" y="1916832"/>
            <a:ext cx="4820419" cy="4248472"/>
          </a:xfrm>
          <a:prstGeom prst="rect">
            <a:avLst/>
          </a:prstGeom>
          <a:ln>
            <a:noFill/>
          </a:ln>
          <a:effectLst>
            <a:softEdge rad="112500"/>
          </a:effectLst>
        </p:spPr>
      </p:pic>
      <p:pic>
        <p:nvPicPr>
          <p:cNvPr id="4098" name="Picture 2" descr="Похожее изображение"/>
          <p:cNvPicPr>
            <a:picLocks noChangeAspect="1" noChangeArrowheads="1"/>
          </p:cNvPicPr>
          <p:nvPr/>
        </p:nvPicPr>
        <p:blipFill>
          <a:blip r:embed="rId3" cstate="print"/>
          <a:srcRect t="10080" b="16001"/>
          <a:stretch>
            <a:fillRect/>
          </a:stretch>
        </p:blipFill>
        <p:spPr bwMode="auto">
          <a:xfrm>
            <a:off x="755576" y="1844823"/>
            <a:ext cx="3240360" cy="239524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100" name="Picture 4" descr="Похожее изображение"/>
          <p:cNvPicPr>
            <a:picLocks noChangeAspect="1" noChangeArrowheads="1"/>
          </p:cNvPicPr>
          <p:nvPr/>
        </p:nvPicPr>
        <p:blipFill>
          <a:blip r:embed="rId4" cstate="print"/>
          <a:srcRect l="5498" r="9281"/>
          <a:stretch>
            <a:fillRect/>
          </a:stretch>
        </p:blipFill>
        <p:spPr bwMode="auto">
          <a:xfrm>
            <a:off x="899592" y="4293096"/>
            <a:ext cx="2880320" cy="2249130"/>
          </a:xfrm>
          <a:prstGeom prst="rect">
            <a:avLst/>
          </a:prstGeom>
          <a:ln>
            <a:noFill/>
          </a:ln>
          <a:effectLst>
            <a:softEdge rad="112500"/>
          </a:effectLst>
        </p:spPr>
      </p:pic>
    </p:spTree>
  </p:cSld>
  <p:clrMapOvr>
    <a:masterClrMapping/>
  </p:clrMapOvr>
  <p:transition spd="med">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994122"/>
          </a:xfrm>
        </p:spPr>
        <p:txBody>
          <a:bodyPr/>
          <a:lstStyle/>
          <a:p>
            <a:r>
              <a:rPr lang="ru-RU" sz="1400" dirty="0" smtClean="0"/>
              <a:t>световой куб -это универсальное многофункциональное устройство, предназначенное для организации развивающей предметно-пространственной среды дошкольной образовательной организации, проведения развивающих и игровых занятий, организации досуга и развлекательных мероприятий, в том числе спортивных. </a:t>
            </a:r>
            <a:endParaRPr lang="ru-RU" sz="1400" dirty="0"/>
          </a:p>
        </p:txBody>
      </p:sp>
      <p:pic>
        <p:nvPicPr>
          <p:cNvPr id="3" name="Рисунок 2" descr="http://bazis-ufa.ru/upload/%D0%A0%D0%B8%D1%81%D1%83%D0%BD%D0%BE%D0%BA1.png"/>
          <p:cNvPicPr/>
          <p:nvPr/>
        </p:nvPicPr>
        <p:blipFill>
          <a:blip r:embed="rId2" cstate="print"/>
          <a:srcRect/>
          <a:stretch>
            <a:fillRect/>
          </a:stretch>
        </p:blipFill>
        <p:spPr bwMode="auto">
          <a:xfrm>
            <a:off x="539552" y="2132856"/>
            <a:ext cx="7992888" cy="3312368"/>
          </a:xfrm>
          <a:prstGeom prst="rect">
            <a:avLst/>
          </a:prstGeom>
          <a:ln>
            <a:noFill/>
          </a:ln>
          <a:effectLst>
            <a:softEdge rad="112500"/>
          </a:effectLst>
        </p:spPr>
      </p:pic>
      <p:pic>
        <p:nvPicPr>
          <p:cNvPr id="3074" name="Picture 2" descr="Похожее изображение"/>
          <p:cNvPicPr>
            <a:picLocks noChangeAspect="1" noChangeArrowheads="1"/>
          </p:cNvPicPr>
          <p:nvPr/>
        </p:nvPicPr>
        <p:blipFill>
          <a:blip r:embed="rId3" cstate="print"/>
          <a:srcRect/>
          <a:stretch>
            <a:fillRect/>
          </a:stretch>
        </p:blipFill>
        <p:spPr bwMode="auto">
          <a:xfrm>
            <a:off x="2339752" y="5373216"/>
            <a:ext cx="4391025" cy="1038225"/>
          </a:xfrm>
          <a:prstGeom prst="rect">
            <a:avLst/>
          </a:prstGeom>
          <a:ln>
            <a:noFill/>
          </a:ln>
          <a:effectLst>
            <a:softEdge rad="112500"/>
          </a:effectLst>
        </p:spPr>
      </p:pic>
    </p:spTree>
  </p:cSld>
  <p:clrMapOvr>
    <a:masterClrMapping/>
  </p:clrMapOvr>
  <p:transition spd="med">
    <p:dissolve/>
  </p:transition>
  <p:timing>
    <p:tnLst>
      <p:par>
        <p:cTn id="1" dur="indefinite" restart="never" nodeType="tmRoot"/>
      </p:par>
    </p:tnLst>
  </p:timing>
</p:sld>
</file>

<file path=ppt/theme/theme1.xml><?xml version="1.0" encoding="utf-8"?>
<a:theme xmlns:a="http://schemas.openxmlformats.org/drawingml/2006/main" name="Светофор">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Светофор</Template>
  <TotalTime>274</TotalTime>
  <Words>285</Words>
  <Application>Microsoft Office PowerPoint</Application>
  <PresentationFormat>Экран (4:3)</PresentationFormat>
  <Paragraphs>13</Paragraphs>
  <Slides>13</Slides>
  <Notes>1</Notes>
  <HiddenSlides>0</HiddenSlides>
  <MMClips>1</MMClips>
  <ScaleCrop>false</ScaleCrop>
  <HeadingPairs>
    <vt:vector size="4" baseType="variant">
      <vt:variant>
        <vt:lpstr>Тема</vt:lpstr>
      </vt:variant>
      <vt:variant>
        <vt:i4>1</vt:i4>
      </vt:variant>
      <vt:variant>
        <vt:lpstr>Заголовки слайдов</vt:lpstr>
      </vt:variant>
      <vt:variant>
        <vt:i4>13</vt:i4>
      </vt:variant>
    </vt:vector>
  </HeadingPairs>
  <TitlesOfParts>
    <vt:vector size="14" baseType="lpstr">
      <vt:lpstr>Светофор</vt:lpstr>
      <vt:lpstr>Использование   интерактивного оборудования в дошкольном образовании</vt:lpstr>
      <vt:lpstr>интерактивные доски подходят для работы с детьми дошкольного возраста - большинство  устройств созданы на основе емкостной или инфракрасной технологии, что позволяет управлять доской пальцем, без специальных электронных маркеров. Причем достаточно легкого касания, не обязательно нажимать на поверхность, что удобно для ребенка.</vt:lpstr>
      <vt:lpstr>доски распознают одновременно несколько касаний, благодаря чему дети могут работать у доски вдвоем или втроем, следовательно, можно организовать групповые формы занятий. </vt:lpstr>
      <vt:lpstr>доски различаются возможностями программного обеспечения, уровнем поддержки со стороны производителя, количеством доступных готовых ресурсов. Именно наличие готовых ресурсов позволяет эффективно использовать доску.</vt:lpstr>
      <vt:lpstr>интерактивные  столики предназначены для индивидуальной работы или взаимодействия в малых группах, поэтому нужно несколько столиков для каждой группы.</vt:lpstr>
      <vt:lpstr>интерактивные столы оснащены встроенным компьютером с программным обеспечением для управления всеми возможностями столика. Разъемы на корпусе позволяют осуществить интеграцию с другими устройствами или загрузить новые задания для детей.</vt:lpstr>
      <vt:lpstr>интерактивный пол – это суперсовременная разработка, основанная на передовых цифровых и проекционных технологиях, позволяет использовать практически любое напольное покрытие как игровую поверхность, которая будет реагировать на каждое движение людей, находящихся на этой поверхности</vt:lpstr>
      <vt:lpstr>такое оборудование помогает детям раскрепоститься, снять мышечное напряжение и эмоционально разгрузиться.</vt:lpstr>
      <vt:lpstr>световой куб -это универсальное многофункциональное устройство, предназначенное для организации развивающей предметно-пространственной среды дошкольной образовательной организации, проведения развивающих и игровых занятий, организации досуга и развлекательных мероприятий, в том числе спортивных. </vt:lpstr>
      <vt:lpstr>Слайд 10</vt:lpstr>
      <vt:lpstr>игра с песком всегда была и будет одной из самых естественных видов деятельности малышей, а с интерактивной песочницей такая деятельность станет еще более захватывающей и увлекательной.</vt:lpstr>
      <vt:lpstr>создавая различные ландшафты на песке, происходит изменение структуры и цвета в зависимости от высоты песка, таким образом мы получаем реалистичную картину природы, живой вулкан, живая вода и т.д.</vt:lpstr>
      <vt:lpstr>Спасибо за внимание.</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Mum</dc:creator>
  <cp:lastModifiedBy>Mum</cp:lastModifiedBy>
  <cp:revision>33</cp:revision>
  <dcterms:created xsi:type="dcterms:W3CDTF">2015-11-29T13:54:58Z</dcterms:created>
  <dcterms:modified xsi:type="dcterms:W3CDTF">2015-12-02T14:23:39Z</dcterms:modified>
</cp:coreProperties>
</file>